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8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0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drawings/drawing1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drawings/drawing1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7.xml" ContentType="application/vnd.openxmlformats-officedocument.drawingml.chartshape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735" r:id="rId5"/>
    <p:sldId id="635" r:id="rId6"/>
    <p:sldId id="731" r:id="rId7"/>
    <p:sldId id="739" r:id="rId8"/>
    <p:sldId id="671" r:id="rId9"/>
    <p:sldId id="670" r:id="rId10"/>
    <p:sldId id="743" r:id="rId11"/>
    <p:sldId id="363" r:id="rId12"/>
    <p:sldId id="387" r:id="rId13"/>
    <p:sldId id="355" r:id="rId14"/>
    <p:sldId id="383" r:id="rId15"/>
    <p:sldId id="641" r:id="rId16"/>
    <p:sldId id="659" r:id="rId17"/>
    <p:sldId id="709" r:id="rId18"/>
    <p:sldId id="741" r:id="rId19"/>
    <p:sldId id="362" r:id="rId20"/>
    <p:sldId id="398" r:id="rId21"/>
    <p:sldId id="399" r:id="rId22"/>
    <p:sldId id="375" r:id="rId23"/>
    <p:sldId id="742" r:id="rId24"/>
    <p:sldId id="744" r:id="rId25"/>
    <p:sldId id="402" r:id="rId26"/>
    <p:sldId id="710" r:id="rId27"/>
    <p:sldId id="428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9FFD9"/>
    <a:srgbClr val="FEE8E6"/>
    <a:srgbClr val="85FFBC"/>
    <a:srgbClr val="DD5205"/>
    <a:srgbClr val="575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3303" autoAdjust="0"/>
  </p:normalViewPr>
  <p:slideViewPr>
    <p:cSldViewPr>
      <p:cViewPr varScale="1">
        <p:scale>
          <a:sx n="66" d="100"/>
          <a:sy n="66" d="100"/>
        </p:scale>
        <p:origin x="365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citserv\oefa\M-Presentations\2023-7-21%20(FC)\FedRateBumpDat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A:\M-Presentations\2021\2021-3-10%20(FC)\Copy%20of%20WA-QB-historical-NSA-all%20area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calla\Dropbox\Economics\Inflation\SEACPIU_category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2.xml"/><Relationship Id="rId4" Type="http://schemas.openxmlformats.org/officeDocument/2006/relationships/oleObject" Target="file:///A:\M-Presentations\2023-7-21%20(FC)\Copy%20of%20Data(Presentation)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3.xml"/><Relationship Id="rId4" Type="http://schemas.openxmlformats.org/officeDocument/2006/relationships/oleObject" Target="file:///A:\M-Presentations\2023-7-21%20(FC)\cruise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A:\M-Presentations\2022\2022-3-9%20(FC)\NC_slide.xlsx" TargetMode="External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A:\M-Presentations\2023-7-21%20(FC)\RealandNominal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KCITSERV\OEFA\L-EconPulse\Charts%20+%20Tables\Chart%20%235%20-%20Taxable%20Sales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calla\Dropbox\Economics\REET\REET_sector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citserv\oefa\M-Presentations\2023-7-21%20(FC)\FEDFUNDS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kcitserv\oefa\M-Presentations\2019\2019-7-19%20(FC)\JOLT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A:\M-Presentations\2022\2022-6-7%20(PSFOA)\CPIAUCSL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kcitserv\oefa\M-Presentations\2023-7-21%20(FC)\Wages.xls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A:\M-Presentations\2023-7-21%20(FC)\ofm_april1_postcensal_estimates_pop_1960-presen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KCITSERV\OEFA\M-Presentations\Data(Presentation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Combating Inflation with Rate Increases</a:t>
            </a:r>
          </a:p>
          <a:p>
            <a:pPr>
              <a:defRPr sz="2000"/>
            </a:pPr>
            <a:r>
              <a:rPr lang="en-US" sz="1200" dirty="0"/>
              <a:t>Fed</a:t>
            </a:r>
            <a:r>
              <a:rPr lang="en-US" sz="1200" baseline="0" dirty="0"/>
              <a:t> Funds Upper Rate Bound by Month; Current Target Rate=5.0-5.25</a:t>
            </a:r>
            <a:endParaRPr lang="en-US" sz="1200" dirty="0"/>
          </a:p>
          <a:p>
            <a:pPr>
              <a:defRPr sz="2000"/>
            </a:pPr>
            <a:r>
              <a:rPr lang="en-US" sz="1200" dirty="0"/>
              <a:t>Source: CME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935258092738409E-2"/>
          <c:y val="0.16166666666666665"/>
          <c:w val="0.9207869641294838"/>
          <c:h val="0.669835765014667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Sheet1!$A$14:$A$31</c:f>
              <c:numCache>
                <c:formatCode>mmm\-yy</c:formatCode>
                <c:ptCount val="18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</c:numCache>
            </c:numRef>
          </c:cat>
          <c:val>
            <c:numRef>
              <c:f>Sheet1!$C$14:$C$31</c:f>
              <c:numCache>
                <c:formatCode>0.00%</c:formatCode>
                <c:ptCount val="18"/>
                <c:pt idx="0">
                  <c:v>2.5000000000000001E-3</c:v>
                </c:pt>
                <c:pt idx="1">
                  <c:v>2.5000000000000001E-3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0.01</c:v>
                </c:pt>
                <c:pt idx="5">
                  <c:v>1.7500000000000002E-2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3.2500000000000001E-2</c:v>
                </c:pt>
                <c:pt idx="9">
                  <c:v>3.2500000000000001E-2</c:v>
                </c:pt>
                <c:pt idx="10">
                  <c:v>0.04</c:v>
                </c:pt>
                <c:pt idx="11">
                  <c:v>4.4999999999999998E-2</c:v>
                </c:pt>
                <c:pt idx="12">
                  <c:v>4.4999999999999998E-2</c:v>
                </c:pt>
                <c:pt idx="13">
                  <c:v>4.7500000000000001E-2</c:v>
                </c:pt>
                <c:pt idx="14">
                  <c:v>0.05</c:v>
                </c:pt>
                <c:pt idx="15">
                  <c:v>0.05</c:v>
                </c:pt>
                <c:pt idx="16">
                  <c:v>5.2500000000000005E-2</c:v>
                </c:pt>
                <c:pt idx="17">
                  <c:v>5.2500000000000005E-2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8-4595-9706-020D7F0A3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709951"/>
        <c:axId val="224709295"/>
      </c:barChart>
      <c:dateAx>
        <c:axId val="2247099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224709295"/>
        <c:crosses val="autoZero"/>
        <c:auto val="1"/>
        <c:lblOffset val="100"/>
        <c:baseTimeUnit val="months"/>
      </c:dateAx>
      <c:valAx>
        <c:axId val="224709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224709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King County Employment by Sector</a:t>
            </a:r>
          </a:p>
          <a:p>
            <a:pPr>
              <a:defRPr sz="2000"/>
            </a:pPr>
            <a:r>
              <a:rPr lang="en-US" sz="1200" dirty="0"/>
              <a:t>Monthly</a:t>
            </a:r>
            <a:r>
              <a:rPr lang="en-US" sz="1200" baseline="0" dirty="0"/>
              <a:t> employment in thousands; Jan. 2019-Current</a:t>
            </a:r>
            <a:endParaRPr lang="en-US" sz="1200" dirty="0"/>
          </a:p>
          <a:p>
            <a:pPr>
              <a:defRPr sz="2000"/>
            </a:pPr>
            <a:r>
              <a:rPr lang="en-US" sz="1200" dirty="0"/>
              <a:t>Source:</a:t>
            </a:r>
            <a:r>
              <a:rPr lang="en-US" sz="1200" baseline="0" dirty="0"/>
              <a:t> WA ESD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574256342957135E-2"/>
          <c:y val="0.17637254901960783"/>
          <c:w val="0.75642574365704285"/>
          <c:h val="0.64820634553033818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2"/>
              <c:layout>
                <c:manualLayout>
                  <c:x val="1.5277777777777677E-2"/>
                  <c:y val="-1.2208629520773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Construction</a:t>
                    </a:r>
                    <a:br>
                      <a:rPr lang="en-US" dirty="0"/>
                    </a:br>
                    <a:fld id="{AB9006B3-9543-4675-A85B-0C9C98E220A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98-42A2-9688-45343C0D9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King!$C$81:$BC$81</c:f>
              <c:numCache>
                <c:formatCode>mmm\-yy</c:formatCode>
                <c:ptCount val="5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</c:numCache>
            </c:numRef>
          </c:cat>
          <c:val>
            <c:numRef>
              <c:f>King!$C$86:$BC$86</c:f>
              <c:numCache>
                <c:formatCode>#,##0.0</c:formatCode>
                <c:ptCount val="53"/>
                <c:pt idx="0">
                  <c:v>77.2</c:v>
                </c:pt>
                <c:pt idx="1">
                  <c:v>75.2</c:v>
                </c:pt>
                <c:pt idx="2">
                  <c:v>78.2</c:v>
                </c:pt>
                <c:pt idx="3">
                  <c:v>78.3</c:v>
                </c:pt>
                <c:pt idx="4">
                  <c:v>79.8</c:v>
                </c:pt>
                <c:pt idx="5">
                  <c:v>80.8</c:v>
                </c:pt>
                <c:pt idx="6">
                  <c:v>81</c:v>
                </c:pt>
                <c:pt idx="7">
                  <c:v>81.599999999999994</c:v>
                </c:pt>
                <c:pt idx="8">
                  <c:v>81.2</c:v>
                </c:pt>
                <c:pt idx="9">
                  <c:v>80.599999999999994</c:v>
                </c:pt>
                <c:pt idx="10">
                  <c:v>80.5</c:v>
                </c:pt>
                <c:pt idx="11">
                  <c:v>80</c:v>
                </c:pt>
                <c:pt idx="12">
                  <c:v>77.900000000000006</c:v>
                </c:pt>
                <c:pt idx="13">
                  <c:v>79</c:v>
                </c:pt>
                <c:pt idx="14">
                  <c:v>79.5</c:v>
                </c:pt>
                <c:pt idx="15">
                  <c:v>64.8</c:v>
                </c:pt>
                <c:pt idx="16">
                  <c:v>72.2</c:v>
                </c:pt>
                <c:pt idx="17">
                  <c:v>75.400000000000006</c:v>
                </c:pt>
                <c:pt idx="18">
                  <c:v>77.400000000000006</c:v>
                </c:pt>
                <c:pt idx="19">
                  <c:v>78.8</c:v>
                </c:pt>
                <c:pt idx="20">
                  <c:v>78.900000000000006</c:v>
                </c:pt>
                <c:pt idx="21">
                  <c:v>79.2</c:v>
                </c:pt>
                <c:pt idx="22">
                  <c:v>78.5</c:v>
                </c:pt>
                <c:pt idx="23">
                  <c:v>78.5</c:v>
                </c:pt>
                <c:pt idx="24">
                  <c:v>75.8</c:v>
                </c:pt>
                <c:pt idx="25">
                  <c:v>76.7</c:v>
                </c:pt>
                <c:pt idx="26">
                  <c:v>78.099999999999994</c:v>
                </c:pt>
                <c:pt idx="27">
                  <c:v>78.7</c:v>
                </c:pt>
                <c:pt idx="28">
                  <c:v>79.5</c:v>
                </c:pt>
                <c:pt idx="29">
                  <c:v>80.099999999999994</c:v>
                </c:pt>
                <c:pt idx="30">
                  <c:v>80.8</c:v>
                </c:pt>
                <c:pt idx="31">
                  <c:v>80.900000000000006</c:v>
                </c:pt>
                <c:pt idx="32">
                  <c:v>81.2</c:v>
                </c:pt>
                <c:pt idx="33">
                  <c:v>81.400000000000006</c:v>
                </c:pt>
                <c:pt idx="34">
                  <c:v>80.7</c:v>
                </c:pt>
                <c:pt idx="35">
                  <c:v>79.7</c:v>
                </c:pt>
                <c:pt idx="36">
                  <c:v>76.3</c:v>
                </c:pt>
                <c:pt idx="37">
                  <c:v>77.400000000000006</c:v>
                </c:pt>
                <c:pt idx="38">
                  <c:v>77.8</c:v>
                </c:pt>
                <c:pt idx="39">
                  <c:v>78.5</c:v>
                </c:pt>
                <c:pt idx="40">
                  <c:v>79.8</c:v>
                </c:pt>
                <c:pt idx="41">
                  <c:v>81.400000000000006</c:v>
                </c:pt>
                <c:pt idx="42">
                  <c:v>83.2</c:v>
                </c:pt>
                <c:pt idx="43">
                  <c:v>83.7</c:v>
                </c:pt>
                <c:pt idx="44">
                  <c:v>83.5</c:v>
                </c:pt>
                <c:pt idx="45">
                  <c:v>82.6</c:v>
                </c:pt>
                <c:pt idx="46">
                  <c:v>81.8</c:v>
                </c:pt>
                <c:pt idx="47">
                  <c:v>81.099999999999994</c:v>
                </c:pt>
                <c:pt idx="48">
                  <c:v>80.3</c:v>
                </c:pt>
                <c:pt idx="49">
                  <c:v>81.099999999999994</c:v>
                </c:pt>
                <c:pt idx="50">
                  <c:v>80.400000000000006</c:v>
                </c:pt>
                <c:pt idx="51" formatCode="General">
                  <c:v>80.7</c:v>
                </c:pt>
                <c:pt idx="52" formatCode="General">
                  <c:v>82.1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67-495C-A837-9EFAA9BAFD34}"/>
            </c:ext>
          </c:extLst>
        </c:ser>
        <c:ser>
          <c:idx val="2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2"/>
              <c:layout>
                <c:manualLayout>
                  <c:x val="1.2500000000000001E-2"/>
                  <c:y val="-4.15093403706309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Manufacturing</a:t>
                    </a:r>
                    <a:br>
                      <a:rPr lang="en-US" dirty="0"/>
                    </a:br>
                    <a:fld id="{834306E2-C668-4B96-B0EE-CBF4F61CE04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998-42A2-9688-45343C0D9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King!$C$81:$BC$81</c:f>
              <c:numCache>
                <c:formatCode>mmm\-yy</c:formatCode>
                <c:ptCount val="5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</c:numCache>
            </c:numRef>
          </c:cat>
          <c:val>
            <c:numRef>
              <c:f>King!$C$90:$BC$90</c:f>
              <c:numCache>
                <c:formatCode>#,##0.0</c:formatCode>
                <c:ptCount val="53"/>
                <c:pt idx="0">
                  <c:v>105.2</c:v>
                </c:pt>
                <c:pt idx="1">
                  <c:v>105.1</c:v>
                </c:pt>
                <c:pt idx="2">
                  <c:v>105.9</c:v>
                </c:pt>
                <c:pt idx="3">
                  <c:v>105.6</c:v>
                </c:pt>
                <c:pt idx="4">
                  <c:v>106.1</c:v>
                </c:pt>
                <c:pt idx="5">
                  <c:v>106.7</c:v>
                </c:pt>
                <c:pt idx="6">
                  <c:v>106.6</c:v>
                </c:pt>
                <c:pt idx="7">
                  <c:v>106.5</c:v>
                </c:pt>
                <c:pt idx="8">
                  <c:v>106.4</c:v>
                </c:pt>
                <c:pt idx="9">
                  <c:v>105.6</c:v>
                </c:pt>
                <c:pt idx="10">
                  <c:v>106</c:v>
                </c:pt>
                <c:pt idx="11">
                  <c:v>106.3</c:v>
                </c:pt>
                <c:pt idx="12">
                  <c:v>105.6</c:v>
                </c:pt>
                <c:pt idx="13">
                  <c:v>103.4</c:v>
                </c:pt>
                <c:pt idx="14">
                  <c:v>102</c:v>
                </c:pt>
                <c:pt idx="15">
                  <c:v>94.9</c:v>
                </c:pt>
                <c:pt idx="16">
                  <c:v>94</c:v>
                </c:pt>
                <c:pt idx="17">
                  <c:v>95.6</c:v>
                </c:pt>
                <c:pt idx="18">
                  <c:v>94.3</c:v>
                </c:pt>
                <c:pt idx="19">
                  <c:v>92.5</c:v>
                </c:pt>
                <c:pt idx="20">
                  <c:v>91.2</c:v>
                </c:pt>
                <c:pt idx="21">
                  <c:v>90.4</c:v>
                </c:pt>
                <c:pt idx="22">
                  <c:v>89.7</c:v>
                </c:pt>
                <c:pt idx="23">
                  <c:v>89.6</c:v>
                </c:pt>
                <c:pt idx="24">
                  <c:v>88.7</c:v>
                </c:pt>
                <c:pt idx="25">
                  <c:v>88.2</c:v>
                </c:pt>
                <c:pt idx="26">
                  <c:v>88.4</c:v>
                </c:pt>
                <c:pt idx="27">
                  <c:v>87.8</c:v>
                </c:pt>
                <c:pt idx="28">
                  <c:v>88.4</c:v>
                </c:pt>
                <c:pt idx="29">
                  <c:v>88.3</c:v>
                </c:pt>
                <c:pt idx="30">
                  <c:v>89.4</c:v>
                </c:pt>
                <c:pt idx="31">
                  <c:v>89.4</c:v>
                </c:pt>
                <c:pt idx="32">
                  <c:v>90.2</c:v>
                </c:pt>
                <c:pt idx="33">
                  <c:v>89.8</c:v>
                </c:pt>
                <c:pt idx="34">
                  <c:v>90.5</c:v>
                </c:pt>
                <c:pt idx="35">
                  <c:v>90.8</c:v>
                </c:pt>
                <c:pt idx="36">
                  <c:v>89.6</c:v>
                </c:pt>
                <c:pt idx="37">
                  <c:v>90.4</c:v>
                </c:pt>
                <c:pt idx="38">
                  <c:v>90.4</c:v>
                </c:pt>
                <c:pt idx="39">
                  <c:v>91.1</c:v>
                </c:pt>
                <c:pt idx="40">
                  <c:v>91.5</c:v>
                </c:pt>
                <c:pt idx="41">
                  <c:v>91.7</c:v>
                </c:pt>
                <c:pt idx="42">
                  <c:v>92.9</c:v>
                </c:pt>
                <c:pt idx="43">
                  <c:v>93.3</c:v>
                </c:pt>
                <c:pt idx="44">
                  <c:v>93.9</c:v>
                </c:pt>
                <c:pt idx="45">
                  <c:v>93.5</c:v>
                </c:pt>
                <c:pt idx="46">
                  <c:v>93.6</c:v>
                </c:pt>
                <c:pt idx="47">
                  <c:v>93.6</c:v>
                </c:pt>
                <c:pt idx="48">
                  <c:v>93.4</c:v>
                </c:pt>
                <c:pt idx="49">
                  <c:v>94.6</c:v>
                </c:pt>
                <c:pt idx="50">
                  <c:v>94.6</c:v>
                </c:pt>
                <c:pt idx="51" formatCode="General">
                  <c:v>94.2</c:v>
                </c:pt>
                <c:pt idx="52" formatCode="General">
                  <c:v>97.9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67-495C-A837-9EFAA9BAFD34}"/>
            </c:ext>
          </c:extLst>
        </c:ser>
        <c:ser>
          <c:idx val="3"/>
          <c:order val="2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52"/>
              <c:layout>
                <c:manualLayout>
                  <c:x val="2.361111111111111E-2"/>
                  <c:y val="-7.81352289329523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Leisure &amp; </a:t>
                    </a:r>
                    <a:br>
                      <a:rPr lang="en-US" dirty="0"/>
                    </a:br>
                    <a:r>
                      <a:rPr lang="en-US" dirty="0"/>
                      <a:t>Hospitality</a:t>
                    </a:r>
                    <a:br>
                      <a:rPr lang="en-US" dirty="0"/>
                    </a:br>
                    <a:fld id="{387F26CF-4966-4581-9F75-01D94FD22E4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98-42A2-9688-45343C0D9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King!$C$81:$BC$81</c:f>
              <c:numCache>
                <c:formatCode>mmm\-yy</c:formatCode>
                <c:ptCount val="5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</c:numCache>
            </c:numRef>
          </c:cat>
          <c:val>
            <c:numRef>
              <c:f>King!$C$136:$BC$136</c:f>
              <c:numCache>
                <c:formatCode>#,##0.0</c:formatCode>
                <c:ptCount val="53"/>
                <c:pt idx="0">
                  <c:v>142.1</c:v>
                </c:pt>
                <c:pt idx="1">
                  <c:v>139.80000000000001</c:v>
                </c:pt>
                <c:pt idx="2">
                  <c:v>143.5</c:v>
                </c:pt>
                <c:pt idx="3">
                  <c:v>145.4</c:v>
                </c:pt>
                <c:pt idx="4">
                  <c:v>148.1</c:v>
                </c:pt>
                <c:pt idx="5">
                  <c:v>151.5</c:v>
                </c:pt>
                <c:pt idx="6">
                  <c:v>152.80000000000001</c:v>
                </c:pt>
                <c:pt idx="7">
                  <c:v>152.9</c:v>
                </c:pt>
                <c:pt idx="8">
                  <c:v>149.1</c:v>
                </c:pt>
                <c:pt idx="9">
                  <c:v>145.5</c:v>
                </c:pt>
                <c:pt idx="10">
                  <c:v>144.6</c:v>
                </c:pt>
                <c:pt idx="11">
                  <c:v>146.69999999999999</c:v>
                </c:pt>
                <c:pt idx="12">
                  <c:v>142.6</c:v>
                </c:pt>
                <c:pt idx="13">
                  <c:v>142.6</c:v>
                </c:pt>
                <c:pt idx="14">
                  <c:v>137.4</c:v>
                </c:pt>
                <c:pt idx="15">
                  <c:v>77.099999999999994</c:v>
                </c:pt>
                <c:pt idx="16">
                  <c:v>77.5</c:v>
                </c:pt>
                <c:pt idx="17">
                  <c:v>84.9</c:v>
                </c:pt>
                <c:pt idx="18">
                  <c:v>91.3</c:v>
                </c:pt>
                <c:pt idx="19">
                  <c:v>93</c:v>
                </c:pt>
                <c:pt idx="20">
                  <c:v>94.3</c:v>
                </c:pt>
                <c:pt idx="21">
                  <c:v>92.3</c:v>
                </c:pt>
                <c:pt idx="22">
                  <c:v>91.7</c:v>
                </c:pt>
                <c:pt idx="23">
                  <c:v>83.4</c:v>
                </c:pt>
                <c:pt idx="24">
                  <c:v>79.7</c:v>
                </c:pt>
                <c:pt idx="25">
                  <c:v>85.6</c:v>
                </c:pt>
                <c:pt idx="26">
                  <c:v>90.1</c:v>
                </c:pt>
                <c:pt idx="27">
                  <c:v>96.5</c:v>
                </c:pt>
                <c:pt idx="28">
                  <c:v>100.1</c:v>
                </c:pt>
                <c:pt idx="29">
                  <c:v>106.4</c:v>
                </c:pt>
                <c:pt idx="30">
                  <c:v>114.5</c:v>
                </c:pt>
                <c:pt idx="31">
                  <c:v>117.8</c:v>
                </c:pt>
                <c:pt idx="32">
                  <c:v>116.6</c:v>
                </c:pt>
                <c:pt idx="33">
                  <c:v>116.7</c:v>
                </c:pt>
                <c:pt idx="34">
                  <c:v>116.3</c:v>
                </c:pt>
                <c:pt idx="35">
                  <c:v>117.7</c:v>
                </c:pt>
                <c:pt idx="36">
                  <c:v>114.7</c:v>
                </c:pt>
                <c:pt idx="37">
                  <c:v>116.2</c:v>
                </c:pt>
                <c:pt idx="38">
                  <c:v>119.4</c:v>
                </c:pt>
                <c:pt idx="39">
                  <c:v>122.8</c:v>
                </c:pt>
                <c:pt idx="40">
                  <c:v>125.9</c:v>
                </c:pt>
                <c:pt idx="41">
                  <c:v>129.30000000000001</c:v>
                </c:pt>
                <c:pt idx="42">
                  <c:v>132.4</c:v>
                </c:pt>
                <c:pt idx="43">
                  <c:v>133.9</c:v>
                </c:pt>
                <c:pt idx="44">
                  <c:v>130.69999999999999</c:v>
                </c:pt>
                <c:pt idx="45">
                  <c:v>130.1</c:v>
                </c:pt>
                <c:pt idx="46">
                  <c:v>129.1</c:v>
                </c:pt>
                <c:pt idx="47">
                  <c:v>130.9</c:v>
                </c:pt>
                <c:pt idx="48">
                  <c:v>129.6</c:v>
                </c:pt>
                <c:pt idx="49">
                  <c:v>130.30000000000001</c:v>
                </c:pt>
                <c:pt idx="50">
                  <c:v>134.1</c:v>
                </c:pt>
                <c:pt idx="51" formatCode="General">
                  <c:v>136.9</c:v>
                </c:pt>
                <c:pt idx="52" formatCode="General">
                  <c:v>138.19999999999999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67-495C-A837-9EFAA9BAFD34}"/>
            </c:ext>
          </c:extLst>
        </c:ser>
        <c:ser>
          <c:idx val="4"/>
          <c:order val="3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52"/>
              <c:layout>
                <c:manualLayout>
                  <c:x val="1.5277777777777677E-2"/>
                  <c:y val="5.127624398724996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Information</a:t>
                    </a:r>
                    <a:br>
                      <a:rPr lang="en-US" dirty="0"/>
                    </a:br>
                    <a:fld id="{22E4F59E-7DFF-4AAD-91A4-E6F208613A9A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998-42A2-9688-45343C0D9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King!$C$81:$BC$81</c:f>
              <c:numCache>
                <c:formatCode>mmm\-yy</c:formatCode>
                <c:ptCount val="5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</c:numCache>
            </c:numRef>
          </c:cat>
          <c:val>
            <c:numRef>
              <c:f>King!$C$112:$BC$112</c:f>
              <c:numCache>
                <c:formatCode>#,##0.0</c:formatCode>
                <c:ptCount val="53"/>
                <c:pt idx="0">
                  <c:v>115.4</c:v>
                </c:pt>
                <c:pt idx="1">
                  <c:v>116.5</c:v>
                </c:pt>
                <c:pt idx="2">
                  <c:v>117.6</c:v>
                </c:pt>
                <c:pt idx="3">
                  <c:v>117.5</c:v>
                </c:pt>
                <c:pt idx="4">
                  <c:v>119.1</c:v>
                </c:pt>
                <c:pt idx="5">
                  <c:v>123</c:v>
                </c:pt>
                <c:pt idx="6">
                  <c:v>125.2</c:v>
                </c:pt>
                <c:pt idx="7">
                  <c:v>126.4</c:v>
                </c:pt>
                <c:pt idx="8">
                  <c:v>125</c:v>
                </c:pt>
                <c:pt idx="9">
                  <c:v>123.7</c:v>
                </c:pt>
                <c:pt idx="10">
                  <c:v>124.7</c:v>
                </c:pt>
                <c:pt idx="11">
                  <c:v>125.5</c:v>
                </c:pt>
                <c:pt idx="12">
                  <c:v>125</c:v>
                </c:pt>
                <c:pt idx="13">
                  <c:v>125.8</c:v>
                </c:pt>
                <c:pt idx="14">
                  <c:v>126.5</c:v>
                </c:pt>
                <c:pt idx="15">
                  <c:v>125.7</c:v>
                </c:pt>
                <c:pt idx="16">
                  <c:v>126.4</c:v>
                </c:pt>
                <c:pt idx="17">
                  <c:v>127.5</c:v>
                </c:pt>
                <c:pt idx="18">
                  <c:v>128</c:v>
                </c:pt>
                <c:pt idx="19">
                  <c:v>129.4</c:v>
                </c:pt>
                <c:pt idx="20">
                  <c:v>130.19999999999999</c:v>
                </c:pt>
                <c:pt idx="21">
                  <c:v>129.69999999999999</c:v>
                </c:pt>
                <c:pt idx="22">
                  <c:v>129.69999999999999</c:v>
                </c:pt>
                <c:pt idx="23">
                  <c:v>129.9</c:v>
                </c:pt>
                <c:pt idx="24">
                  <c:v>129.5</c:v>
                </c:pt>
                <c:pt idx="25">
                  <c:v>130.1</c:v>
                </c:pt>
                <c:pt idx="26">
                  <c:v>130.4</c:v>
                </c:pt>
                <c:pt idx="27">
                  <c:v>130.69999999999999</c:v>
                </c:pt>
                <c:pt idx="28">
                  <c:v>131.6</c:v>
                </c:pt>
                <c:pt idx="29">
                  <c:v>133.5</c:v>
                </c:pt>
                <c:pt idx="30">
                  <c:v>134.69999999999999</c:v>
                </c:pt>
                <c:pt idx="31">
                  <c:v>136.1</c:v>
                </c:pt>
                <c:pt idx="32">
                  <c:v>138</c:v>
                </c:pt>
                <c:pt idx="33">
                  <c:v>138</c:v>
                </c:pt>
                <c:pt idx="34">
                  <c:v>138.80000000000001</c:v>
                </c:pt>
                <c:pt idx="35">
                  <c:v>139.6</c:v>
                </c:pt>
                <c:pt idx="36">
                  <c:v>137</c:v>
                </c:pt>
                <c:pt idx="37">
                  <c:v>138.30000000000001</c:v>
                </c:pt>
                <c:pt idx="38">
                  <c:v>139.1</c:v>
                </c:pt>
                <c:pt idx="39">
                  <c:v>139</c:v>
                </c:pt>
                <c:pt idx="40">
                  <c:v>140.9</c:v>
                </c:pt>
                <c:pt idx="41">
                  <c:v>145</c:v>
                </c:pt>
                <c:pt idx="42">
                  <c:v>143</c:v>
                </c:pt>
                <c:pt idx="43">
                  <c:v>144.1</c:v>
                </c:pt>
                <c:pt idx="44">
                  <c:v>142.4</c:v>
                </c:pt>
                <c:pt idx="45">
                  <c:v>139.80000000000001</c:v>
                </c:pt>
                <c:pt idx="46">
                  <c:v>139.69999999999999</c:v>
                </c:pt>
                <c:pt idx="47">
                  <c:v>139.6</c:v>
                </c:pt>
                <c:pt idx="48">
                  <c:v>137.6</c:v>
                </c:pt>
                <c:pt idx="49">
                  <c:v>138.19999999999999</c:v>
                </c:pt>
                <c:pt idx="50">
                  <c:v>139.4</c:v>
                </c:pt>
                <c:pt idx="51" formatCode="General">
                  <c:v>137</c:v>
                </c:pt>
                <c:pt idx="52" formatCode="General">
                  <c:v>135.1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67-495C-A837-9EFAA9BAF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7912888"/>
        <c:axId val="517914528"/>
      </c:lineChart>
      <c:dateAx>
        <c:axId val="517912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17914528"/>
        <c:crosses val="autoZero"/>
        <c:auto val="1"/>
        <c:lblOffset val="100"/>
        <c:baseTimeUnit val="months"/>
        <c:majorUnit val="3"/>
        <c:majorTimeUnit val="months"/>
      </c:dateAx>
      <c:valAx>
        <c:axId val="517914528"/>
        <c:scaling>
          <c:orientation val="minMax"/>
          <c:max val="16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17912888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Seattle Inflation: Food, Transportation, and Housing</a:t>
            </a:r>
          </a:p>
          <a:p>
            <a:pPr>
              <a:defRPr/>
            </a:pPr>
            <a:r>
              <a:rPr lang="en-US" sz="1200" b="1" i="0" baseline="0" dirty="0">
                <a:effectLst/>
              </a:rPr>
              <a:t>Year-over-year Growth in STB CPI-U for Food, Housing, Transportation and Total in Seattle Area</a:t>
            </a:r>
            <a:endParaRPr lang="en-US" sz="1200" dirty="0">
              <a:effectLst/>
            </a:endParaRPr>
          </a:p>
          <a:p>
            <a:pPr>
              <a:defRPr/>
            </a:pPr>
            <a:r>
              <a:rPr lang="en-US" sz="1200" b="1" i="0" baseline="0" dirty="0">
                <a:effectLst/>
              </a:rPr>
              <a:t>Source: Bureau of Labor Statistics</a:t>
            </a:r>
            <a:endParaRPr lang="en-US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581146106736657E-2"/>
          <c:y val="0.18372549019607842"/>
          <c:w val="0.75691535433070856"/>
          <c:h val="0.62478500849158558"/>
        </c:manualLayout>
      </c:layout>
      <c:lineChart>
        <c:grouping val="standard"/>
        <c:varyColors val="0"/>
        <c:ser>
          <c:idx val="0"/>
          <c:order val="0"/>
          <c:tx>
            <c:strRef>
              <c:f>Slide!$B$1</c:f>
              <c:strCache>
                <c:ptCount val="1"/>
                <c:pt idx="0">
                  <c:v>Housing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layout>
                <c:manualLayout>
                  <c:x val="3.1944444444444442E-2"/>
                  <c:y val="-0.2328431372549019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Housing</a:t>
                    </a:r>
                    <a:br>
                      <a:rPr lang="en-US" dirty="0"/>
                    </a:br>
                    <a:fld id="{9F6DD31E-1756-456C-BC2B-4C3B524A8CB7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0D-4C92-AA5A-CBF0E6E8A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Slide!$A$2:$A$28</c:f>
              <c:numCache>
                <c:formatCode>mmm\-yy</c:formatCode>
                <c:ptCount val="27"/>
                <c:pt idx="0">
                  <c:v>43497</c:v>
                </c:pt>
                <c:pt idx="1">
                  <c:v>43556</c:v>
                </c:pt>
                <c:pt idx="2">
                  <c:v>43617</c:v>
                </c:pt>
                <c:pt idx="3">
                  <c:v>43678</c:v>
                </c:pt>
                <c:pt idx="4">
                  <c:v>43739</c:v>
                </c:pt>
                <c:pt idx="5">
                  <c:v>43800</c:v>
                </c:pt>
                <c:pt idx="6">
                  <c:v>43862</c:v>
                </c:pt>
                <c:pt idx="7">
                  <c:v>43922</c:v>
                </c:pt>
                <c:pt idx="8">
                  <c:v>43983</c:v>
                </c:pt>
                <c:pt idx="9">
                  <c:v>44044</c:v>
                </c:pt>
                <c:pt idx="10">
                  <c:v>44105</c:v>
                </c:pt>
                <c:pt idx="11">
                  <c:v>44166</c:v>
                </c:pt>
                <c:pt idx="12">
                  <c:v>44228</c:v>
                </c:pt>
                <c:pt idx="13">
                  <c:v>44287</c:v>
                </c:pt>
                <c:pt idx="14">
                  <c:v>44348</c:v>
                </c:pt>
                <c:pt idx="15">
                  <c:v>44409</c:v>
                </c:pt>
                <c:pt idx="16">
                  <c:v>44470</c:v>
                </c:pt>
                <c:pt idx="17">
                  <c:v>44531</c:v>
                </c:pt>
                <c:pt idx="18">
                  <c:v>44593</c:v>
                </c:pt>
                <c:pt idx="19">
                  <c:v>44652</c:v>
                </c:pt>
                <c:pt idx="20">
                  <c:v>44713</c:v>
                </c:pt>
                <c:pt idx="21">
                  <c:v>44774</c:v>
                </c:pt>
                <c:pt idx="22">
                  <c:v>44835</c:v>
                </c:pt>
                <c:pt idx="23">
                  <c:v>44896</c:v>
                </c:pt>
                <c:pt idx="24">
                  <c:v>44958</c:v>
                </c:pt>
                <c:pt idx="25">
                  <c:v>45017</c:v>
                </c:pt>
                <c:pt idx="26">
                  <c:v>45078</c:v>
                </c:pt>
              </c:numCache>
            </c:numRef>
          </c:cat>
          <c:val>
            <c:numRef>
              <c:f>Slide!$B$2:$B$28</c:f>
              <c:numCache>
                <c:formatCode>0.0%</c:formatCode>
                <c:ptCount val="27"/>
                <c:pt idx="0">
                  <c:v>4.2000000000000003E-2</c:v>
                </c:pt>
                <c:pt idx="1">
                  <c:v>4.4000000000000004E-2</c:v>
                </c:pt>
                <c:pt idx="2">
                  <c:v>3.4000000000000002E-2</c:v>
                </c:pt>
                <c:pt idx="3">
                  <c:v>5.0999999999999997E-2</c:v>
                </c:pt>
                <c:pt idx="4">
                  <c:v>3.4000000000000002E-2</c:v>
                </c:pt>
                <c:pt idx="5">
                  <c:v>3.1E-2</c:v>
                </c:pt>
                <c:pt idx="6">
                  <c:v>4.2999999999999997E-2</c:v>
                </c:pt>
                <c:pt idx="7">
                  <c:v>3.7000000000000005E-2</c:v>
                </c:pt>
                <c:pt idx="8">
                  <c:v>3.2000000000000001E-2</c:v>
                </c:pt>
                <c:pt idx="9">
                  <c:v>2.7999999999999997E-2</c:v>
                </c:pt>
                <c:pt idx="10">
                  <c:v>3.5000000000000003E-2</c:v>
                </c:pt>
                <c:pt idx="11">
                  <c:v>3.1E-2</c:v>
                </c:pt>
                <c:pt idx="12">
                  <c:v>1.4999999999999999E-2</c:v>
                </c:pt>
                <c:pt idx="13">
                  <c:v>1.6E-2</c:v>
                </c:pt>
                <c:pt idx="14">
                  <c:v>1.9E-2</c:v>
                </c:pt>
                <c:pt idx="15">
                  <c:v>1.8000000000000002E-2</c:v>
                </c:pt>
                <c:pt idx="16">
                  <c:v>3.4000000000000002E-2</c:v>
                </c:pt>
                <c:pt idx="17">
                  <c:v>5.0999999999999997E-2</c:v>
                </c:pt>
                <c:pt idx="18">
                  <c:v>0.06</c:v>
                </c:pt>
                <c:pt idx="19">
                  <c:v>7.4999999999999997E-2</c:v>
                </c:pt>
                <c:pt idx="20">
                  <c:v>9.4E-2</c:v>
                </c:pt>
                <c:pt idx="21">
                  <c:v>9.3088153971575105E-2</c:v>
                </c:pt>
                <c:pt idx="22">
                  <c:v>8.712285076893056E-2</c:v>
                </c:pt>
                <c:pt idx="23">
                  <c:v>9.3987620097302396E-2</c:v>
                </c:pt>
                <c:pt idx="24">
                  <c:v>9.6000000000000002E-2</c:v>
                </c:pt>
                <c:pt idx="25">
                  <c:v>8.4000000000000005E-2</c:v>
                </c:pt>
                <c:pt idx="26">
                  <c:v>7.8E-2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CB-44C1-935A-D7316D44FD1A}"/>
            </c:ext>
          </c:extLst>
        </c:ser>
        <c:ser>
          <c:idx val="1"/>
          <c:order val="1"/>
          <c:tx>
            <c:strRef>
              <c:f>Slide!$C$1</c:f>
              <c:strCache>
                <c:ptCount val="1"/>
                <c:pt idx="0">
                  <c:v>Transportation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layout>
                <c:manualLayout>
                  <c:x val="0"/>
                  <c:y val="-1.22549019607843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Transportation</a:t>
                    </a:r>
                    <a:br>
                      <a:rPr lang="en-US" dirty="0"/>
                    </a:br>
                    <a:fld id="{45DBD092-8D6D-4797-94E8-DBE20E1A466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40D-4C92-AA5A-CBF0E6E8A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Slide!$A$2:$A$28</c:f>
              <c:numCache>
                <c:formatCode>mmm\-yy</c:formatCode>
                <c:ptCount val="27"/>
                <c:pt idx="0">
                  <c:v>43497</c:v>
                </c:pt>
                <c:pt idx="1">
                  <c:v>43556</c:v>
                </c:pt>
                <c:pt idx="2">
                  <c:v>43617</c:v>
                </c:pt>
                <c:pt idx="3">
                  <c:v>43678</c:v>
                </c:pt>
                <c:pt idx="4">
                  <c:v>43739</c:v>
                </c:pt>
                <c:pt idx="5">
                  <c:v>43800</c:v>
                </c:pt>
                <c:pt idx="6">
                  <c:v>43862</c:v>
                </c:pt>
                <c:pt idx="7">
                  <c:v>43922</c:v>
                </c:pt>
                <c:pt idx="8">
                  <c:v>43983</c:v>
                </c:pt>
                <c:pt idx="9">
                  <c:v>44044</c:v>
                </c:pt>
                <c:pt idx="10">
                  <c:v>44105</c:v>
                </c:pt>
                <c:pt idx="11">
                  <c:v>44166</c:v>
                </c:pt>
                <c:pt idx="12">
                  <c:v>44228</c:v>
                </c:pt>
                <c:pt idx="13">
                  <c:v>44287</c:v>
                </c:pt>
                <c:pt idx="14">
                  <c:v>44348</c:v>
                </c:pt>
                <c:pt idx="15">
                  <c:v>44409</c:v>
                </c:pt>
                <c:pt idx="16">
                  <c:v>44470</c:v>
                </c:pt>
                <c:pt idx="17">
                  <c:v>44531</c:v>
                </c:pt>
                <c:pt idx="18">
                  <c:v>44593</c:v>
                </c:pt>
                <c:pt idx="19">
                  <c:v>44652</c:v>
                </c:pt>
                <c:pt idx="20">
                  <c:v>44713</c:v>
                </c:pt>
                <c:pt idx="21">
                  <c:v>44774</c:v>
                </c:pt>
                <c:pt idx="22">
                  <c:v>44835</c:v>
                </c:pt>
                <c:pt idx="23">
                  <c:v>44896</c:v>
                </c:pt>
                <c:pt idx="24">
                  <c:v>44958</c:v>
                </c:pt>
                <c:pt idx="25">
                  <c:v>45017</c:v>
                </c:pt>
                <c:pt idx="26">
                  <c:v>45078</c:v>
                </c:pt>
              </c:numCache>
            </c:numRef>
          </c:cat>
          <c:val>
            <c:numRef>
              <c:f>Slide!$C$2:$C$28</c:f>
              <c:numCache>
                <c:formatCode>0.0%</c:formatCode>
                <c:ptCount val="27"/>
                <c:pt idx="0">
                  <c:v>-1.7000000000000001E-2</c:v>
                </c:pt>
                <c:pt idx="1">
                  <c:v>-2E-3</c:v>
                </c:pt>
                <c:pt idx="2">
                  <c:v>-2.7999999999999997E-2</c:v>
                </c:pt>
                <c:pt idx="3">
                  <c:v>-8.0000000000000002E-3</c:v>
                </c:pt>
                <c:pt idx="4">
                  <c:v>-2.3E-2</c:v>
                </c:pt>
                <c:pt idx="5">
                  <c:v>-8.0000000000000002E-3</c:v>
                </c:pt>
                <c:pt idx="6">
                  <c:v>2.3E-2</c:v>
                </c:pt>
                <c:pt idx="7">
                  <c:v>-5.9000000000000004E-2</c:v>
                </c:pt>
                <c:pt idx="8">
                  <c:v>-8.6999999999999994E-2</c:v>
                </c:pt>
                <c:pt idx="9">
                  <c:v>-5.5999999999999994E-2</c:v>
                </c:pt>
                <c:pt idx="10">
                  <c:v>-3.5000000000000003E-2</c:v>
                </c:pt>
                <c:pt idx="11">
                  <c:v>-4.7E-2</c:v>
                </c:pt>
                <c:pt idx="12">
                  <c:v>-1.3999999999999999E-2</c:v>
                </c:pt>
                <c:pt idx="13">
                  <c:v>0.109</c:v>
                </c:pt>
                <c:pt idx="14">
                  <c:v>0.217</c:v>
                </c:pt>
                <c:pt idx="15">
                  <c:v>0.16800000000000001</c:v>
                </c:pt>
                <c:pt idx="16">
                  <c:v>0.17199999999999999</c:v>
                </c:pt>
                <c:pt idx="17">
                  <c:v>0.21600000000000003</c:v>
                </c:pt>
                <c:pt idx="18">
                  <c:v>0.192</c:v>
                </c:pt>
                <c:pt idx="19">
                  <c:v>0.192</c:v>
                </c:pt>
                <c:pt idx="20">
                  <c:v>0.223</c:v>
                </c:pt>
                <c:pt idx="21">
                  <c:v>0.19325704481815387</c:v>
                </c:pt>
                <c:pt idx="22">
                  <c:v>0.19519371661756124</c:v>
                </c:pt>
                <c:pt idx="23">
                  <c:v>0.11040571641837471</c:v>
                </c:pt>
                <c:pt idx="24">
                  <c:v>9.4E-2</c:v>
                </c:pt>
                <c:pt idx="25">
                  <c:v>3.7999999999999999E-2</c:v>
                </c:pt>
                <c:pt idx="26">
                  <c:v>-3.6000000000000004E-2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CB-44C1-935A-D7316D44FD1A}"/>
            </c:ext>
          </c:extLst>
        </c:ser>
        <c:ser>
          <c:idx val="2"/>
          <c:order val="2"/>
          <c:tx>
            <c:strRef>
              <c:f>Slide!$D$1</c:f>
              <c:strCache>
                <c:ptCount val="1"/>
                <c:pt idx="0">
                  <c:v>Food and beverages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layout>
                <c:manualLayout>
                  <c:x val="2.4999999999999897E-2"/>
                  <c:y val="-0.1274509803921569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Food &amp;</a:t>
                    </a:r>
                    <a:br>
                      <a:rPr lang="en-US" dirty="0"/>
                    </a:br>
                    <a:r>
                      <a:rPr lang="en-US" dirty="0"/>
                      <a:t>Beverages</a:t>
                    </a:r>
                    <a:br>
                      <a:rPr lang="en-US" dirty="0"/>
                    </a:br>
                    <a:fld id="{502D3753-92E5-4579-919A-46AFF1B36D79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40D-4C92-AA5A-CBF0E6E8A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Slide!$A$2:$A$28</c:f>
              <c:numCache>
                <c:formatCode>mmm\-yy</c:formatCode>
                <c:ptCount val="27"/>
                <c:pt idx="0">
                  <c:v>43497</c:v>
                </c:pt>
                <c:pt idx="1">
                  <c:v>43556</c:v>
                </c:pt>
                <c:pt idx="2">
                  <c:v>43617</c:v>
                </c:pt>
                <c:pt idx="3">
                  <c:v>43678</c:v>
                </c:pt>
                <c:pt idx="4">
                  <c:v>43739</c:v>
                </c:pt>
                <c:pt idx="5">
                  <c:v>43800</c:v>
                </c:pt>
                <c:pt idx="6">
                  <c:v>43862</c:v>
                </c:pt>
                <c:pt idx="7">
                  <c:v>43922</c:v>
                </c:pt>
                <c:pt idx="8">
                  <c:v>43983</c:v>
                </c:pt>
                <c:pt idx="9">
                  <c:v>44044</c:v>
                </c:pt>
                <c:pt idx="10">
                  <c:v>44105</c:v>
                </c:pt>
                <c:pt idx="11">
                  <c:v>44166</c:v>
                </c:pt>
                <c:pt idx="12">
                  <c:v>44228</c:v>
                </c:pt>
                <c:pt idx="13">
                  <c:v>44287</c:v>
                </c:pt>
                <c:pt idx="14">
                  <c:v>44348</c:v>
                </c:pt>
                <c:pt idx="15">
                  <c:v>44409</c:v>
                </c:pt>
                <c:pt idx="16">
                  <c:v>44470</c:v>
                </c:pt>
                <c:pt idx="17">
                  <c:v>44531</c:v>
                </c:pt>
                <c:pt idx="18">
                  <c:v>44593</c:v>
                </c:pt>
                <c:pt idx="19">
                  <c:v>44652</c:v>
                </c:pt>
                <c:pt idx="20">
                  <c:v>44713</c:v>
                </c:pt>
                <c:pt idx="21">
                  <c:v>44774</c:v>
                </c:pt>
                <c:pt idx="22">
                  <c:v>44835</c:v>
                </c:pt>
                <c:pt idx="23">
                  <c:v>44896</c:v>
                </c:pt>
                <c:pt idx="24">
                  <c:v>44958</c:v>
                </c:pt>
                <c:pt idx="25">
                  <c:v>45017</c:v>
                </c:pt>
                <c:pt idx="26">
                  <c:v>45078</c:v>
                </c:pt>
              </c:numCache>
            </c:numRef>
          </c:cat>
          <c:val>
            <c:numRef>
              <c:f>Slide!$D$2:$D$28</c:f>
              <c:numCache>
                <c:formatCode>0.0%</c:formatCode>
                <c:ptCount val="27"/>
                <c:pt idx="0">
                  <c:v>3.3000000000000002E-2</c:v>
                </c:pt>
                <c:pt idx="1">
                  <c:v>1.2E-2</c:v>
                </c:pt>
                <c:pt idx="2">
                  <c:v>2.2000000000000002E-2</c:v>
                </c:pt>
                <c:pt idx="3">
                  <c:v>0.02</c:v>
                </c:pt>
                <c:pt idx="4">
                  <c:v>0.02</c:v>
                </c:pt>
                <c:pt idx="5">
                  <c:v>1.7000000000000001E-2</c:v>
                </c:pt>
                <c:pt idx="6">
                  <c:v>1.8000000000000002E-2</c:v>
                </c:pt>
                <c:pt idx="7">
                  <c:v>4.4000000000000004E-2</c:v>
                </c:pt>
                <c:pt idx="8">
                  <c:v>4.8000000000000001E-2</c:v>
                </c:pt>
                <c:pt idx="9">
                  <c:v>5.5999999999999994E-2</c:v>
                </c:pt>
                <c:pt idx="10">
                  <c:v>4.2000000000000003E-2</c:v>
                </c:pt>
                <c:pt idx="11">
                  <c:v>4.5999999999999999E-2</c:v>
                </c:pt>
                <c:pt idx="12">
                  <c:v>4.9000000000000002E-2</c:v>
                </c:pt>
                <c:pt idx="13">
                  <c:v>0.04</c:v>
                </c:pt>
                <c:pt idx="14">
                  <c:v>5.5999999999999994E-2</c:v>
                </c:pt>
                <c:pt idx="15">
                  <c:v>5.9000000000000004E-2</c:v>
                </c:pt>
                <c:pt idx="16">
                  <c:v>8.1000000000000003E-2</c:v>
                </c:pt>
                <c:pt idx="17">
                  <c:v>8.900000000000001E-2</c:v>
                </c:pt>
                <c:pt idx="18">
                  <c:v>0.1</c:v>
                </c:pt>
                <c:pt idx="19">
                  <c:v>0.10800000000000001</c:v>
                </c:pt>
                <c:pt idx="20">
                  <c:v>9.8000000000000004E-2</c:v>
                </c:pt>
                <c:pt idx="21">
                  <c:v>0.10929385820253645</c:v>
                </c:pt>
                <c:pt idx="22">
                  <c:v>0.1110738533662905</c:v>
                </c:pt>
                <c:pt idx="23">
                  <c:v>0.10729887984512065</c:v>
                </c:pt>
                <c:pt idx="24">
                  <c:v>9.8000000000000004E-2</c:v>
                </c:pt>
                <c:pt idx="25">
                  <c:v>0.08</c:v>
                </c:pt>
                <c:pt idx="26">
                  <c:v>5.9000000000000004E-2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CB-44C1-935A-D7316D44FD1A}"/>
            </c:ext>
          </c:extLst>
        </c:ser>
        <c:ser>
          <c:idx val="3"/>
          <c:order val="3"/>
          <c:tx>
            <c:strRef>
              <c:f>Slide!$E$1</c:f>
              <c:strCache>
                <c:ptCount val="1"/>
                <c:pt idx="0">
                  <c:v>All items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layout>
                <c:manualLayout>
                  <c:x val="2.4999999999999897E-2"/>
                  <c:y val="2.450980392156862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All items</a:t>
                    </a:r>
                    <a:br>
                      <a:rPr lang="en-US" dirty="0"/>
                    </a:br>
                    <a:fld id="{61BF5CD0-780E-45AB-A756-B5779BEC8DAA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0D-4C92-AA5A-CBF0E6E8A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Slide!$A$2:$A$28</c:f>
              <c:numCache>
                <c:formatCode>mmm\-yy</c:formatCode>
                <c:ptCount val="27"/>
                <c:pt idx="0">
                  <c:v>43497</c:v>
                </c:pt>
                <c:pt idx="1">
                  <c:v>43556</c:v>
                </c:pt>
                <c:pt idx="2">
                  <c:v>43617</c:v>
                </c:pt>
                <c:pt idx="3">
                  <c:v>43678</c:v>
                </c:pt>
                <c:pt idx="4">
                  <c:v>43739</c:v>
                </c:pt>
                <c:pt idx="5">
                  <c:v>43800</c:v>
                </c:pt>
                <c:pt idx="6">
                  <c:v>43862</c:v>
                </c:pt>
                <c:pt idx="7">
                  <c:v>43922</c:v>
                </c:pt>
                <c:pt idx="8">
                  <c:v>43983</c:v>
                </c:pt>
                <c:pt idx="9">
                  <c:v>44044</c:v>
                </c:pt>
                <c:pt idx="10">
                  <c:v>44105</c:v>
                </c:pt>
                <c:pt idx="11">
                  <c:v>44166</c:v>
                </c:pt>
                <c:pt idx="12">
                  <c:v>44228</c:v>
                </c:pt>
                <c:pt idx="13">
                  <c:v>44287</c:v>
                </c:pt>
                <c:pt idx="14">
                  <c:v>44348</c:v>
                </c:pt>
                <c:pt idx="15">
                  <c:v>44409</c:v>
                </c:pt>
                <c:pt idx="16">
                  <c:v>44470</c:v>
                </c:pt>
                <c:pt idx="17">
                  <c:v>44531</c:v>
                </c:pt>
                <c:pt idx="18">
                  <c:v>44593</c:v>
                </c:pt>
                <c:pt idx="19">
                  <c:v>44652</c:v>
                </c:pt>
                <c:pt idx="20">
                  <c:v>44713</c:v>
                </c:pt>
                <c:pt idx="21">
                  <c:v>44774</c:v>
                </c:pt>
                <c:pt idx="22">
                  <c:v>44835</c:v>
                </c:pt>
                <c:pt idx="23">
                  <c:v>44896</c:v>
                </c:pt>
                <c:pt idx="24">
                  <c:v>44958</c:v>
                </c:pt>
                <c:pt idx="25">
                  <c:v>45017</c:v>
                </c:pt>
                <c:pt idx="26">
                  <c:v>45078</c:v>
                </c:pt>
              </c:numCache>
            </c:numRef>
          </c:cat>
          <c:val>
            <c:numRef>
              <c:f>Slide!$E$2:$E$28</c:f>
              <c:numCache>
                <c:formatCode>0.0%</c:formatCode>
                <c:ptCount val="27"/>
                <c:pt idx="0">
                  <c:v>2.7E-2</c:v>
                </c:pt>
                <c:pt idx="1">
                  <c:v>2.4E-2</c:v>
                </c:pt>
                <c:pt idx="2">
                  <c:v>2.3E-2</c:v>
                </c:pt>
                <c:pt idx="3">
                  <c:v>3.2000000000000001E-2</c:v>
                </c:pt>
                <c:pt idx="4">
                  <c:v>2.2000000000000002E-2</c:v>
                </c:pt>
                <c:pt idx="5">
                  <c:v>2.2000000000000002E-2</c:v>
                </c:pt>
                <c:pt idx="6">
                  <c:v>2.5000000000000001E-2</c:v>
                </c:pt>
                <c:pt idx="7">
                  <c:v>1.3000000000000001E-2</c:v>
                </c:pt>
                <c:pt idx="8">
                  <c:v>9.0000000000000011E-3</c:v>
                </c:pt>
                <c:pt idx="9">
                  <c:v>1.6E-2</c:v>
                </c:pt>
                <c:pt idx="10">
                  <c:v>2.1000000000000001E-2</c:v>
                </c:pt>
                <c:pt idx="11">
                  <c:v>1.3999999999999999E-2</c:v>
                </c:pt>
                <c:pt idx="12">
                  <c:v>1.7000000000000001E-2</c:v>
                </c:pt>
                <c:pt idx="13">
                  <c:v>3.4000000000000002E-2</c:v>
                </c:pt>
                <c:pt idx="14">
                  <c:v>5.5E-2</c:v>
                </c:pt>
                <c:pt idx="15">
                  <c:v>5.2000000000000005E-2</c:v>
                </c:pt>
                <c:pt idx="16">
                  <c:v>6.5000000000000002E-2</c:v>
                </c:pt>
                <c:pt idx="17">
                  <c:v>7.5999999999999998E-2</c:v>
                </c:pt>
                <c:pt idx="18">
                  <c:v>8.1000000000000003E-2</c:v>
                </c:pt>
                <c:pt idx="19">
                  <c:v>9.0999999999999998E-2</c:v>
                </c:pt>
                <c:pt idx="20">
                  <c:v>0.10099999999999999</c:v>
                </c:pt>
                <c:pt idx="21">
                  <c:v>9.0395857245815892E-2</c:v>
                </c:pt>
                <c:pt idx="22">
                  <c:v>8.9323950260475904E-2</c:v>
                </c:pt>
                <c:pt idx="23">
                  <c:v>8.4082320833442692E-2</c:v>
                </c:pt>
                <c:pt idx="24">
                  <c:v>0.08</c:v>
                </c:pt>
                <c:pt idx="25">
                  <c:v>6.9000000000000006E-2</c:v>
                </c:pt>
                <c:pt idx="26">
                  <c:v>4.5999999999999999E-2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CB-44C1-935A-D7316D44F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1573880"/>
        <c:axId val="671571912"/>
      </c:lineChart>
      <c:dateAx>
        <c:axId val="671573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71571912"/>
        <c:crosses val="autoZero"/>
        <c:auto val="1"/>
        <c:lblOffset val="100"/>
        <c:baseTimeUnit val="months"/>
        <c:majorUnit val="3"/>
        <c:majorTimeUnit val="months"/>
      </c:dateAx>
      <c:valAx>
        <c:axId val="671571912"/>
        <c:scaling>
          <c:orientation val="minMax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7157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King</a:t>
            </a:r>
            <a:r>
              <a:rPr lang="en-US" sz="20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County Residential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Permit Values</a:t>
            </a:r>
          </a:p>
          <a:p>
            <a:pPr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Monthly Value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of All Permits (in mil$) Jan. 2006-Current for </a:t>
            </a:r>
            <a:r>
              <a:rPr lang="en-US" sz="1200" b="1" baseline="0" dirty="0">
                <a:solidFill>
                  <a:srgbClr val="C00000"/>
                </a:solidFill>
                <a:latin typeface="Cambria" panose="02040503050406030204" pitchFamily="18" charset="0"/>
              </a:rPr>
              <a:t>Single-Unit</a:t>
            </a:r>
            <a:r>
              <a:rPr lang="en-US" sz="1200" b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 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&amp; </a:t>
            </a:r>
            <a:r>
              <a:rPr lang="en-US" sz="1200" b="1" baseline="0" dirty="0">
                <a:solidFill>
                  <a:srgbClr val="0070C0"/>
                </a:solidFill>
                <a:latin typeface="Cambria" panose="02040503050406030204" pitchFamily="18" charset="0"/>
              </a:rPr>
              <a:t>Multi-Unit</a:t>
            </a:r>
          </a:p>
          <a:p>
            <a:pPr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Source: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Census Bureau</a:t>
            </a:r>
            <a:endParaRPr 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15627734033246"/>
          <c:y val="0.1612438243013741"/>
          <c:w val="0.86530238407699034"/>
          <c:h val="0.68225142813030737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Monthly!$CV$6</c:f>
              <c:strCache>
                <c:ptCount val="1"/>
                <c:pt idx="0">
                  <c:v>Single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23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0-40CC-AE85-D8ED45CD68F0}"/>
              </c:ext>
            </c:extLst>
          </c:dPt>
          <c:dPt>
            <c:idx val="24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E0-40CC-AE85-D8ED45CD68F0}"/>
              </c:ext>
            </c:extLst>
          </c:dPt>
          <c:dPt>
            <c:idx val="25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E0-40CC-AE85-D8ED45CD68F0}"/>
              </c:ext>
            </c:extLst>
          </c:dPt>
          <c:dPt>
            <c:idx val="26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E0-40CC-AE85-D8ED45CD68F0}"/>
              </c:ext>
            </c:extLst>
          </c:dPt>
          <c:dPt>
            <c:idx val="27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E0-40CC-AE85-D8ED45CD68F0}"/>
              </c:ext>
            </c:extLst>
          </c:dPt>
          <c:dPt>
            <c:idx val="28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2E0-40CC-AE85-D8ED45CD68F0}"/>
              </c:ext>
            </c:extLst>
          </c:dPt>
          <c:dPt>
            <c:idx val="29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2E0-40CC-AE85-D8ED45CD68F0}"/>
              </c:ext>
            </c:extLst>
          </c:dPt>
          <c:dPt>
            <c:idx val="30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2E0-40CC-AE85-D8ED45CD68F0}"/>
              </c:ext>
            </c:extLst>
          </c:dPt>
          <c:dPt>
            <c:idx val="31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2E0-40CC-AE85-D8ED45CD68F0}"/>
              </c:ext>
            </c:extLst>
          </c:dPt>
          <c:dPt>
            <c:idx val="32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2E0-40CC-AE85-D8ED45CD68F0}"/>
              </c:ext>
            </c:extLst>
          </c:dPt>
          <c:dPt>
            <c:idx val="33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2E0-40CC-AE85-D8ED45CD68F0}"/>
              </c:ext>
            </c:extLst>
          </c:dPt>
          <c:dPt>
            <c:idx val="34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2E0-40CC-AE85-D8ED45CD68F0}"/>
              </c:ext>
            </c:extLst>
          </c:dPt>
          <c:dPt>
            <c:idx val="35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2E0-40CC-AE85-D8ED45CD68F0}"/>
              </c:ext>
            </c:extLst>
          </c:dPt>
          <c:dPt>
            <c:idx val="36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2E0-40CC-AE85-D8ED45CD68F0}"/>
              </c:ext>
            </c:extLst>
          </c:dPt>
          <c:dPt>
            <c:idx val="37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2E0-40CC-AE85-D8ED45CD68F0}"/>
              </c:ext>
            </c:extLst>
          </c:dPt>
          <c:dPt>
            <c:idx val="38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2E0-40CC-AE85-D8ED45CD68F0}"/>
              </c:ext>
            </c:extLst>
          </c:dPt>
          <c:dPt>
            <c:idx val="39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F2E0-40CC-AE85-D8ED45CD68F0}"/>
              </c:ext>
            </c:extLst>
          </c:dPt>
          <c:dPt>
            <c:idx val="40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F2E0-40CC-AE85-D8ED45CD68F0}"/>
              </c:ext>
            </c:extLst>
          </c:dPt>
          <c:dPt>
            <c:idx val="41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F2E0-40CC-AE85-D8ED45CD68F0}"/>
              </c:ext>
            </c:extLst>
          </c:dPt>
          <c:cat>
            <c:numRef>
              <c:f>Monthly!$B$439:$B$647</c:f>
              <c:numCache>
                <c:formatCode>mmm\-yy</c:formatCode>
                <c:ptCount val="209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41290</c:v>
                </c:pt>
                <c:pt idx="133">
                  <c:v>41321</c:v>
                </c:pt>
                <c:pt idx="134">
                  <c:v>41349</c:v>
                </c:pt>
                <c:pt idx="135">
                  <c:v>41380</c:v>
                </c:pt>
                <c:pt idx="136">
                  <c:v>41410</c:v>
                </c:pt>
                <c:pt idx="137">
                  <c:v>41441</c:v>
                </c:pt>
                <c:pt idx="138">
                  <c:v>41471</c:v>
                </c:pt>
                <c:pt idx="139">
                  <c:v>41502</c:v>
                </c:pt>
                <c:pt idx="140">
                  <c:v>41533</c:v>
                </c:pt>
                <c:pt idx="141">
                  <c:v>41563</c:v>
                </c:pt>
                <c:pt idx="142">
                  <c:v>41594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41776</c:v>
                </c:pt>
                <c:pt idx="149">
                  <c:v>41790</c:v>
                </c:pt>
                <c:pt idx="150">
                  <c:v>41820</c:v>
                </c:pt>
                <c:pt idx="151">
                  <c:v>41868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42401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</c:numCache>
            </c:numRef>
          </c:cat>
          <c:val>
            <c:numRef>
              <c:f>Monthly!$CV$439:$CV$647</c:f>
              <c:numCache>
                <c:formatCode>0.00</c:formatCode>
                <c:ptCount val="209"/>
                <c:pt idx="0">
                  <c:v>94.586056999999997</c:v>
                </c:pt>
                <c:pt idx="1">
                  <c:v>123.17083700000001</c:v>
                </c:pt>
                <c:pt idx="2">
                  <c:v>141.677818</c:v>
                </c:pt>
                <c:pt idx="3">
                  <c:v>140.766549</c:v>
                </c:pt>
                <c:pt idx="4">
                  <c:v>115.095861</c:v>
                </c:pt>
                <c:pt idx="5">
                  <c:v>125.183151</c:v>
                </c:pt>
                <c:pt idx="6">
                  <c:v>117.760279</c:v>
                </c:pt>
                <c:pt idx="7">
                  <c:v>159.22473099999999</c:v>
                </c:pt>
                <c:pt idx="8">
                  <c:v>114.594044</c:v>
                </c:pt>
                <c:pt idx="9">
                  <c:v>124.674803</c:v>
                </c:pt>
                <c:pt idx="10">
                  <c:v>79.501707999999994</c:v>
                </c:pt>
                <c:pt idx="11">
                  <c:v>86.818881000000005</c:v>
                </c:pt>
                <c:pt idx="12">
                  <c:v>99.886234000000002</c:v>
                </c:pt>
                <c:pt idx="13">
                  <c:v>102.851336</c:v>
                </c:pt>
                <c:pt idx="14">
                  <c:v>144.44624999999999</c:v>
                </c:pt>
                <c:pt idx="15">
                  <c:v>113.057327</c:v>
                </c:pt>
                <c:pt idx="16">
                  <c:v>137.81187800000001</c:v>
                </c:pt>
                <c:pt idx="17">
                  <c:v>150.502825</c:v>
                </c:pt>
                <c:pt idx="18">
                  <c:v>122.15215499999999</c:v>
                </c:pt>
                <c:pt idx="19">
                  <c:v>115.57265200000001</c:v>
                </c:pt>
                <c:pt idx="20">
                  <c:v>127.50812999999999</c:v>
                </c:pt>
                <c:pt idx="21">
                  <c:v>103.700239</c:v>
                </c:pt>
                <c:pt idx="22">
                  <c:v>61.616791999999997</c:v>
                </c:pt>
                <c:pt idx="23">
                  <c:v>77.494771999999998</c:v>
                </c:pt>
                <c:pt idx="24">
                  <c:v>72.586738999999994</c:v>
                </c:pt>
                <c:pt idx="25">
                  <c:v>65.473601000000002</c:v>
                </c:pt>
                <c:pt idx="26">
                  <c:v>87.436657999999994</c:v>
                </c:pt>
                <c:pt idx="27">
                  <c:v>93.447441999999995</c:v>
                </c:pt>
                <c:pt idx="28">
                  <c:v>90.275790000000001</c:v>
                </c:pt>
                <c:pt idx="29">
                  <c:v>73.243403000000001</c:v>
                </c:pt>
                <c:pt idx="30">
                  <c:v>77.637389999999996</c:v>
                </c:pt>
                <c:pt idx="31">
                  <c:v>64.606596999999994</c:v>
                </c:pt>
                <c:pt idx="32">
                  <c:v>53.451791999999998</c:v>
                </c:pt>
                <c:pt idx="33">
                  <c:v>42.731963999999998</c:v>
                </c:pt>
                <c:pt idx="34">
                  <c:v>25.62105</c:v>
                </c:pt>
                <c:pt idx="35">
                  <c:v>29.264434999999999</c:v>
                </c:pt>
                <c:pt idx="36">
                  <c:v>29.289358</c:v>
                </c:pt>
                <c:pt idx="37">
                  <c:v>29.397528000000001</c:v>
                </c:pt>
                <c:pt idx="38">
                  <c:v>32.347050000000003</c:v>
                </c:pt>
                <c:pt idx="39">
                  <c:v>38.822817000000001</c:v>
                </c:pt>
                <c:pt idx="40">
                  <c:v>39.676001999999997</c:v>
                </c:pt>
                <c:pt idx="41">
                  <c:v>45.949517999999998</c:v>
                </c:pt>
                <c:pt idx="42">
                  <c:v>56.019993999999997</c:v>
                </c:pt>
                <c:pt idx="43">
                  <c:v>48.083159999999999</c:v>
                </c:pt>
                <c:pt idx="44">
                  <c:v>58.808990000000001</c:v>
                </c:pt>
                <c:pt idx="45">
                  <c:v>44.630564999999997</c:v>
                </c:pt>
                <c:pt idx="46">
                  <c:v>38.872428999999997</c:v>
                </c:pt>
                <c:pt idx="47">
                  <c:v>51.328291999999998</c:v>
                </c:pt>
                <c:pt idx="48">
                  <c:v>50.451602000000001</c:v>
                </c:pt>
                <c:pt idx="49">
                  <c:v>55.695905000000003</c:v>
                </c:pt>
                <c:pt idx="50">
                  <c:v>63.197640999999997</c:v>
                </c:pt>
                <c:pt idx="51">
                  <c:v>56.163027</c:v>
                </c:pt>
                <c:pt idx="52">
                  <c:v>60.199055999999999</c:v>
                </c:pt>
                <c:pt idx="53">
                  <c:v>67.704166000000001</c:v>
                </c:pt>
                <c:pt idx="54">
                  <c:v>61.163089999999997</c:v>
                </c:pt>
                <c:pt idx="55">
                  <c:v>49.509239999999998</c:v>
                </c:pt>
                <c:pt idx="56">
                  <c:v>53.401671999999998</c:v>
                </c:pt>
                <c:pt idx="57">
                  <c:v>36.635263000000002</c:v>
                </c:pt>
                <c:pt idx="58">
                  <c:v>35.881053000000001</c:v>
                </c:pt>
                <c:pt idx="59">
                  <c:v>38.184477000000001</c:v>
                </c:pt>
                <c:pt idx="60">
                  <c:v>54.700553999999997</c:v>
                </c:pt>
                <c:pt idx="61">
                  <c:v>42.109406999999997</c:v>
                </c:pt>
                <c:pt idx="62">
                  <c:v>64.028181000000004</c:v>
                </c:pt>
                <c:pt idx="63">
                  <c:v>73.178179</c:v>
                </c:pt>
                <c:pt idx="64">
                  <c:v>68.011809</c:v>
                </c:pt>
                <c:pt idx="65">
                  <c:v>67.847673999999998</c:v>
                </c:pt>
                <c:pt idx="66">
                  <c:v>70.026718000000002</c:v>
                </c:pt>
                <c:pt idx="67">
                  <c:v>73.731881000000001</c:v>
                </c:pt>
                <c:pt idx="68">
                  <c:v>55.756041000000003</c:v>
                </c:pt>
                <c:pt idx="69">
                  <c:v>57.103952999999997</c:v>
                </c:pt>
                <c:pt idx="70">
                  <c:v>50.018348000000003</c:v>
                </c:pt>
                <c:pt idx="71">
                  <c:v>47.5976</c:v>
                </c:pt>
                <c:pt idx="72">
                  <c:v>54.230172000000003</c:v>
                </c:pt>
                <c:pt idx="73">
                  <c:v>66.515270000000001</c:v>
                </c:pt>
                <c:pt idx="74">
                  <c:v>93.201436999999999</c:v>
                </c:pt>
                <c:pt idx="75">
                  <c:v>96.797895999999994</c:v>
                </c:pt>
                <c:pt idx="76">
                  <c:v>109.593887</c:v>
                </c:pt>
                <c:pt idx="77">
                  <c:v>109.227839</c:v>
                </c:pt>
                <c:pt idx="78">
                  <c:v>98.589068999999995</c:v>
                </c:pt>
                <c:pt idx="79">
                  <c:v>110.358864</c:v>
                </c:pt>
                <c:pt idx="80">
                  <c:v>92.891092999999998</c:v>
                </c:pt>
                <c:pt idx="81">
                  <c:v>102.917438</c:v>
                </c:pt>
                <c:pt idx="82">
                  <c:v>80.594105999999996</c:v>
                </c:pt>
                <c:pt idx="83">
                  <c:v>89.413880000000006</c:v>
                </c:pt>
                <c:pt idx="84">
                  <c:v>87.881828999999996</c:v>
                </c:pt>
                <c:pt idx="85">
                  <c:v>95.879203000000004</c:v>
                </c:pt>
                <c:pt idx="86">
                  <c:v>115.767162</c:v>
                </c:pt>
                <c:pt idx="87">
                  <c:v>128.39583099999999</c:v>
                </c:pt>
                <c:pt idx="88">
                  <c:v>141.65745200000001</c:v>
                </c:pt>
                <c:pt idx="89">
                  <c:v>155.20346900000001</c:v>
                </c:pt>
                <c:pt idx="90">
                  <c:v>127.247398</c:v>
                </c:pt>
                <c:pt idx="91">
                  <c:v>111.040076</c:v>
                </c:pt>
                <c:pt idx="92">
                  <c:v>79.314085000000006</c:v>
                </c:pt>
                <c:pt idx="93">
                  <c:v>119.05359900000001</c:v>
                </c:pt>
                <c:pt idx="94">
                  <c:v>117.588306</c:v>
                </c:pt>
                <c:pt idx="95">
                  <c:v>93.033734999999993</c:v>
                </c:pt>
                <c:pt idx="96">
                  <c:v>99.534835999999999</c:v>
                </c:pt>
                <c:pt idx="97">
                  <c:v>100.110084</c:v>
                </c:pt>
                <c:pt idx="98">
                  <c:v>100.555454</c:v>
                </c:pt>
                <c:pt idx="99">
                  <c:v>131.03439499999999</c:v>
                </c:pt>
                <c:pt idx="100">
                  <c:v>128.33945499999999</c:v>
                </c:pt>
                <c:pt idx="101">
                  <c:v>128.28654700000001</c:v>
                </c:pt>
                <c:pt idx="102">
                  <c:v>141.877286</c:v>
                </c:pt>
                <c:pt idx="103">
                  <c:v>117.458462</c:v>
                </c:pt>
                <c:pt idx="104">
                  <c:v>115.774512</c:v>
                </c:pt>
                <c:pt idx="105">
                  <c:v>122.844876</c:v>
                </c:pt>
                <c:pt idx="106">
                  <c:v>90.925819000000004</c:v>
                </c:pt>
                <c:pt idx="107">
                  <c:v>114.719972</c:v>
                </c:pt>
                <c:pt idx="108">
                  <c:v>98.369360999999998</c:v>
                </c:pt>
                <c:pt idx="109">
                  <c:v>100.40779999999999</c:v>
                </c:pt>
                <c:pt idx="110">
                  <c:v>109.56406200000001</c:v>
                </c:pt>
                <c:pt idx="111">
                  <c:v>123.117181</c:v>
                </c:pt>
                <c:pt idx="112">
                  <c:v>130.79151999999999</c:v>
                </c:pt>
                <c:pt idx="113">
                  <c:v>137.143055</c:v>
                </c:pt>
                <c:pt idx="114">
                  <c:v>160.83667700000001</c:v>
                </c:pt>
                <c:pt idx="115">
                  <c:v>132.25263000000001</c:v>
                </c:pt>
                <c:pt idx="116">
                  <c:v>116.968536</c:v>
                </c:pt>
                <c:pt idx="117">
                  <c:v>122.087357</c:v>
                </c:pt>
                <c:pt idx="118">
                  <c:v>97.874542000000005</c:v>
                </c:pt>
                <c:pt idx="119">
                  <c:v>134.10670400000001</c:v>
                </c:pt>
                <c:pt idx="120">
                  <c:v>122.242158</c:v>
                </c:pt>
                <c:pt idx="121">
                  <c:v>108.24852300000001</c:v>
                </c:pt>
                <c:pt idx="122">
                  <c:v>133.15465</c:v>
                </c:pt>
                <c:pt idx="123">
                  <c:v>153.83462499999999</c:v>
                </c:pt>
                <c:pt idx="124">
                  <c:v>174.722114</c:v>
                </c:pt>
                <c:pt idx="125">
                  <c:v>172.40496099999999</c:v>
                </c:pt>
                <c:pt idx="126">
                  <c:v>149.45651000000001</c:v>
                </c:pt>
                <c:pt idx="127">
                  <c:v>135.20172700000001</c:v>
                </c:pt>
                <c:pt idx="128">
                  <c:v>114.64591799999999</c:v>
                </c:pt>
                <c:pt idx="129">
                  <c:v>108.493557</c:v>
                </c:pt>
                <c:pt idx="130">
                  <c:v>102.98493999999999</c:v>
                </c:pt>
                <c:pt idx="131">
                  <c:v>115.729195</c:v>
                </c:pt>
                <c:pt idx="132">
                  <c:v>119.61572200000001</c:v>
                </c:pt>
                <c:pt idx="133">
                  <c:v>134.42808299999999</c:v>
                </c:pt>
                <c:pt idx="134">
                  <c:v>136.47114300000001</c:v>
                </c:pt>
                <c:pt idx="135">
                  <c:v>151.39679699999999</c:v>
                </c:pt>
                <c:pt idx="136">
                  <c:v>165.63678999999999</c:v>
                </c:pt>
                <c:pt idx="137">
                  <c:v>167.94343699999999</c:v>
                </c:pt>
                <c:pt idx="138">
                  <c:v>134.00664399999999</c:v>
                </c:pt>
                <c:pt idx="139">
                  <c:v>146.395352</c:v>
                </c:pt>
                <c:pt idx="140">
                  <c:v>118.505077</c:v>
                </c:pt>
                <c:pt idx="141">
                  <c:v>111.16429599999999</c:v>
                </c:pt>
                <c:pt idx="142">
                  <c:v>118.865757</c:v>
                </c:pt>
                <c:pt idx="143">
                  <c:v>130.506519</c:v>
                </c:pt>
                <c:pt idx="144">
                  <c:v>143.519408</c:v>
                </c:pt>
                <c:pt idx="145">
                  <c:v>135.42465000000001</c:v>
                </c:pt>
                <c:pt idx="146">
                  <c:v>172.71702500000001</c:v>
                </c:pt>
                <c:pt idx="147">
                  <c:v>160.49088699999999</c:v>
                </c:pt>
                <c:pt idx="148">
                  <c:v>146.645105</c:v>
                </c:pt>
                <c:pt idx="149">
                  <c:v>137.908828</c:v>
                </c:pt>
                <c:pt idx="150">
                  <c:v>135.42465000000001</c:v>
                </c:pt>
                <c:pt idx="151">
                  <c:v>151.96568199999999</c:v>
                </c:pt>
                <c:pt idx="152">
                  <c:v>131.74406099999999</c:v>
                </c:pt>
                <c:pt idx="153">
                  <c:v>138.814807</c:v>
                </c:pt>
                <c:pt idx="154">
                  <c:v>123.39855</c:v>
                </c:pt>
                <c:pt idx="155">
                  <c:v>93.592421999999999</c:v>
                </c:pt>
                <c:pt idx="156">
                  <c:v>101.907382</c:v>
                </c:pt>
                <c:pt idx="157">
                  <c:v>90.470960000000005</c:v>
                </c:pt>
                <c:pt idx="158">
                  <c:v>141.376034</c:v>
                </c:pt>
                <c:pt idx="159">
                  <c:v>142.970223</c:v>
                </c:pt>
                <c:pt idx="160">
                  <c:v>160.539749</c:v>
                </c:pt>
                <c:pt idx="161">
                  <c:v>130.02642700000001</c:v>
                </c:pt>
                <c:pt idx="162">
                  <c:v>130.72759400000001</c:v>
                </c:pt>
                <c:pt idx="163">
                  <c:v>133.84031100000001</c:v>
                </c:pt>
                <c:pt idx="164">
                  <c:v>121.142329</c:v>
                </c:pt>
                <c:pt idx="165">
                  <c:v>114.67618</c:v>
                </c:pt>
                <c:pt idx="166">
                  <c:v>89.961107999999996</c:v>
                </c:pt>
                <c:pt idx="167">
                  <c:v>113.77172299999999</c:v>
                </c:pt>
                <c:pt idx="168">
                  <c:v>106.879079</c:v>
                </c:pt>
                <c:pt idx="169">
                  <c:v>96.028756000000001</c:v>
                </c:pt>
                <c:pt idx="170">
                  <c:v>121.22638999999999</c:v>
                </c:pt>
                <c:pt idx="171">
                  <c:v>69.167614999999998</c:v>
                </c:pt>
                <c:pt idx="172">
                  <c:v>98.841121999999999</c:v>
                </c:pt>
                <c:pt idx="173">
                  <c:v>134.83940999999999</c:v>
                </c:pt>
                <c:pt idx="174">
                  <c:v>145.094538</c:v>
                </c:pt>
                <c:pt idx="175">
                  <c:v>137.44978399999999</c:v>
                </c:pt>
                <c:pt idx="176">
                  <c:v>128.11611600000001</c:v>
                </c:pt>
                <c:pt idx="177">
                  <c:v>134.11754199999999</c:v>
                </c:pt>
                <c:pt idx="178">
                  <c:v>101.340272</c:v>
                </c:pt>
                <c:pt idx="179">
                  <c:v>144.02326199999999</c:v>
                </c:pt>
                <c:pt idx="180">
                  <c:v>121.30962599999999</c:v>
                </c:pt>
                <c:pt idx="181">
                  <c:v>98.995189999999994</c:v>
                </c:pt>
                <c:pt idx="182">
                  <c:v>108.54827</c:v>
                </c:pt>
                <c:pt idx="183">
                  <c:v>105.267088</c:v>
                </c:pt>
                <c:pt idx="184">
                  <c:v>101.916134</c:v>
                </c:pt>
                <c:pt idx="185">
                  <c:v>108.73606100000001</c:v>
                </c:pt>
                <c:pt idx="186">
                  <c:v>126.863147</c:v>
                </c:pt>
                <c:pt idx="187">
                  <c:v>123.929293</c:v>
                </c:pt>
                <c:pt idx="188">
                  <c:v>107.321595</c:v>
                </c:pt>
                <c:pt idx="189">
                  <c:v>101.135632</c:v>
                </c:pt>
                <c:pt idx="190">
                  <c:v>80.791346000000004</c:v>
                </c:pt>
                <c:pt idx="191">
                  <c:v>99.358099999999993</c:v>
                </c:pt>
                <c:pt idx="192">
                  <c:v>96.836670999999996</c:v>
                </c:pt>
                <c:pt idx="193">
                  <c:v>101.26994000000001</c:v>
                </c:pt>
                <c:pt idx="194">
                  <c:v>105.9157</c:v>
                </c:pt>
                <c:pt idx="195">
                  <c:v>112.725453</c:v>
                </c:pt>
                <c:pt idx="196">
                  <c:v>125.29056300000001</c:v>
                </c:pt>
                <c:pt idx="197">
                  <c:v>108.17298</c:v>
                </c:pt>
                <c:pt idx="198">
                  <c:v>98.833267000000006</c:v>
                </c:pt>
                <c:pt idx="199">
                  <c:v>132.857484</c:v>
                </c:pt>
                <c:pt idx="200">
                  <c:v>87.975880000000004</c:v>
                </c:pt>
                <c:pt idx="201">
                  <c:v>90.629783000000003</c:v>
                </c:pt>
                <c:pt idx="202">
                  <c:v>62.847073999999999</c:v>
                </c:pt>
                <c:pt idx="203">
                  <c:v>59.957248</c:v>
                </c:pt>
                <c:pt idx="204">
                  <c:v>59.939374999999998</c:v>
                </c:pt>
                <c:pt idx="205">
                  <c:v>58.466208000000002</c:v>
                </c:pt>
                <c:pt idx="206" formatCode="_(* #,##0.00_);_(* \(#,##0.00\);_(* &quot;-&quot;??_);_(@_)">
                  <c:v>87.993791000000002</c:v>
                </c:pt>
                <c:pt idx="207" formatCode="_(* #,##0.00_);_(* \(#,##0.00\);_(* &quot;-&quot;??_);_(@_)">
                  <c:v>77.541771999999995</c:v>
                </c:pt>
                <c:pt idx="208" formatCode="_(* #,##0.00_);_(* \(#,##0.00\);_(* &quot;-&quot;??_);_(@_)">
                  <c:v>119.58629999999999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F2E0-40CC-AE85-D8ED45CD68F0}"/>
            </c:ext>
          </c:extLst>
        </c:ser>
        <c:ser>
          <c:idx val="0"/>
          <c:order val="1"/>
          <c:tx>
            <c:strRef>
              <c:f>Monthly!$CZ$6</c:f>
              <c:strCache>
                <c:ptCount val="1"/>
                <c:pt idx="0">
                  <c:v>Multi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cat>
            <c:numRef>
              <c:f>Monthly!$B$439:$B$647</c:f>
              <c:numCache>
                <c:formatCode>mmm\-yy</c:formatCode>
                <c:ptCount val="209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41290</c:v>
                </c:pt>
                <c:pt idx="133">
                  <c:v>41321</c:v>
                </c:pt>
                <c:pt idx="134">
                  <c:v>41349</c:v>
                </c:pt>
                <c:pt idx="135">
                  <c:v>41380</c:v>
                </c:pt>
                <c:pt idx="136">
                  <c:v>41410</c:v>
                </c:pt>
                <c:pt idx="137">
                  <c:v>41441</c:v>
                </c:pt>
                <c:pt idx="138">
                  <c:v>41471</c:v>
                </c:pt>
                <c:pt idx="139">
                  <c:v>41502</c:v>
                </c:pt>
                <c:pt idx="140">
                  <c:v>41533</c:v>
                </c:pt>
                <c:pt idx="141">
                  <c:v>41563</c:v>
                </c:pt>
                <c:pt idx="142">
                  <c:v>41594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41776</c:v>
                </c:pt>
                <c:pt idx="149">
                  <c:v>41790</c:v>
                </c:pt>
                <c:pt idx="150">
                  <c:v>41820</c:v>
                </c:pt>
                <c:pt idx="151">
                  <c:v>41868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42401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</c:numCache>
            </c:numRef>
          </c:cat>
          <c:val>
            <c:numRef>
              <c:f>Monthly!$CZ$439:$CZ$647</c:f>
              <c:numCache>
                <c:formatCode>0.00</c:formatCode>
                <c:ptCount val="209"/>
                <c:pt idx="0">
                  <c:v>22.988243000000001</c:v>
                </c:pt>
                <c:pt idx="1">
                  <c:v>20.972035999999999</c:v>
                </c:pt>
                <c:pt idx="2">
                  <c:v>29.819204000000003</c:v>
                </c:pt>
                <c:pt idx="3">
                  <c:v>135.14608700000002</c:v>
                </c:pt>
                <c:pt idx="4">
                  <c:v>120.284644</c:v>
                </c:pt>
                <c:pt idx="5">
                  <c:v>66.277732999999998</c:v>
                </c:pt>
                <c:pt idx="6">
                  <c:v>161.84464199999999</c:v>
                </c:pt>
                <c:pt idx="7">
                  <c:v>80.94977999999999</c:v>
                </c:pt>
                <c:pt idx="8">
                  <c:v>173.25813599999998</c:v>
                </c:pt>
                <c:pt idx="9">
                  <c:v>24.723541999999998</c:v>
                </c:pt>
                <c:pt idx="10">
                  <c:v>39.629468000000003</c:v>
                </c:pt>
                <c:pt idx="11">
                  <c:v>87.900762</c:v>
                </c:pt>
                <c:pt idx="12">
                  <c:v>204.10743200000002</c:v>
                </c:pt>
                <c:pt idx="13">
                  <c:v>180.19642999999999</c:v>
                </c:pt>
                <c:pt idx="14">
                  <c:v>88.181984</c:v>
                </c:pt>
                <c:pt idx="15">
                  <c:v>38.267475000000005</c:v>
                </c:pt>
                <c:pt idx="16">
                  <c:v>115.41523600000001</c:v>
                </c:pt>
                <c:pt idx="17">
                  <c:v>102.874439</c:v>
                </c:pt>
                <c:pt idx="18">
                  <c:v>80.049886000000015</c:v>
                </c:pt>
                <c:pt idx="19">
                  <c:v>219.04217500000001</c:v>
                </c:pt>
                <c:pt idx="20">
                  <c:v>91.519745999999998</c:v>
                </c:pt>
                <c:pt idx="21">
                  <c:v>121.507143</c:v>
                </c:pt>
                <c:pt idx="22">
                  <c:v>95.914263000000005</c:v>
                </c:pt>
                <c:pt idx="23">
                  <c:v>68.104427000000001</c:v>
                </c:pt>
                <c:pt idx="24">
                  <c:v>58.036482999999997</c:v>
                </c:pt>
                <c:pt idx="25">
                  <c:v>73.724999999999994</c:v>
                </c:pt>
                <c:pt idx="26">
                  <c:v>149.06105700000001</c:v>
                </c:pt>
                <c:pt idx="27">
                  <c:v>93.003914000000009</c:v>
                </c:pt>
                <c:pt idx="28">
                  <c:v>175.83776299999997</c:v>
                </c:pt>
                <c:pt idx="29">
                  <c:v>129.88605999999999</c:v>
                </c:pt>
                <c:pt idx="30">
                  <c:v>51.418880999999999</c:v>
                </c:pt>
                <c:pt idx="31">
                  <c:v>70.547982000000005</c:v>
                </c:pt>
                <c:pt idx="32">
                  <c:v>85.206880999999996</c:v>
                </c:pt>
                <c:pt idx="33">
                  <c:v>67.934399999999997</c:v>
                </c:pt>
                <c:pt idx="34">
                  <c:v>30.214803000000003</c:v>
                </c:pt>
                <c:pt idx="35">
                  <c:v>14.854247999999998</c:v>
                </c:pt>
                <c:pt idx="36">
                  <c:v>34.654071999999999</c:v>
                </c:pt>
                <c:pt idx="37">
                  <c:v>5.4913040000000004</c:v>
                </c:pt>
                <c:pt idx="38">
                  <c:v>3.1562650000000003</c:v>
                </c:pt>
                <c:pt idx="39">
                  <c:v>5.9731000000000005</c:v>
                </c:pt>
                <c:pt idx="40">
                  <c:v>20.442415</c:v>
                </c:pt>
                <c:pt idx="41">
                  <c:v>14.456649000000001</c:v>
                </c:pt>
                <c:pt idx="42">
                  <c:v>3.3269539999999997</c:v>
                </c:pt>
                <c:pt idx="43">
                  <c:v>21.114284999999999</c:v>
                </c:pt>
                <c:pt idx="44">
                  <c:v>0.85741800000000001</c:v>
                </c:pt>
                <c:pt idx="45">
                  <c:v>20.740114999999999</c:v>
                </c:pt>
                <c:pt idx="46">
                  <c:v>2.839026</c:v>
                </c:pt>
                <c:pt idx="47">
                  <c:v>17.711952</c:v>
                </c:pt>
                <c:pt idx="48">
                  <c:v>47.327626000000002</c:v>
                </c:pt>
                <c:pt idx="49">
                  <c:v>16.146550000000001</c:v>
                </c:pt>
                <c:pt idx="50">
                  <c:v>1.4947520000000001</c:v>
                </c:pt>
                <c:pt idx="51">
                  <c:v>2.8963800000000002</c:v>
                </c:pt>
                <c:pt idx="52">
                  <c:v>25.889738999999999</c:v>
                </c:pt>
                <c:pt idx="53">
                  <c:v>24.305793000000001</c:v>
                </c:pt>
                <c:pt idx="54">
                  <c:v>9.4182829999999989</c:v>
                </c:pt>
                <c:pt idx="55">
                  <c:v>36.943456999999995</c:v>
                </c:pt>
                <c:pt idx="56">
                  <c:v>37.542695000000002</c:v>
                </c:pt>
                <c:pt idx="57">
                  <c:v>19.760697000000004</c:v>
                </c:pt>
                <c:pt idx="58">
                  <c:v>33.465112999999995</c:v>
                </c:pt>
                <c:pt idx="59">
                  <c:v>69.492851999999999</c:v>
                </c:pt>
                <c:pt idx="60">
                  <c:v>1.2803470000000001</c:v>
                </c:pt>
                <c:pt idx="61">
                  <c:v>5.9536110000000004</c:v>
                </c:pt>
                <c:pt idx="62">
                  <c:v>9.0616849999999989</c:v>
                </c:pt>
                <c:pt idx="63">
                  <c:v>83.828998999999996</c:v>
                </c:pt>
                <c:pt idx="64">
                  <c:v>137.73849300000001</c:v>
                </c:pt>
                <c:pt idx="65">
                  <c:v>9.5738719999999997</c:v>
                </c:pt>
                <c:pt idx="66">
                  <c:v>38.743223</c:v>
                </c:pt>
                <c:pt idx="67">
                  <c:v>78.823937999999998</c:v>
                </c:pt>
                <c:pt idx="68">
                  <c:v>18.542928</c:v>
                </c:pt>
                <c:pt idx="69">
                  <c:v>18.392441000000002</c:v>
                </c:pt>
                <c:pt idx="70">
                  <c:v>21.861988999999998</c:v>
                </c:pt>
                <c:pt idx="71">
                  <c:v>24.309756</c:v>
                </c:pt>
                <c:pt idx="72">
                  <c:v>5.280786</c:v>
                </c:pt>
                <c:pt idx="73">
                  <c:v>59.390962000000002</c:v>
                </c:pt>
                <c:pt idx="74">
                  <c:v>83.556769000000003</c:v>
                </c:pt>
                <c:pt idx="75">
                  <c:v>67.346204</c:v>
                </c:pt>
                <c:pt idx="76">
                  <c:v>81.976300999999992</c:v>
                </c:pt>
                <c:pt idx="77">
                  <c:v>228.37773800000002</c:v>
                </c:pt>
                <c:pt idx="78">
                  <c:v>117.053916</c:v>
                </c:pt>
                <c:pt idx="79">
                  <c:v>124.75078500000001</c:v>
                </c:pt>
                <c:pt idx="80">
                  <c:v>54.086594999999996</c:v>
                </c:pt>
                <c:pt idx="81">
                  <c:v>82.368232000000006</c:v>
                </c:pt>
                <c:pt idx="82">
                  <c:v>64.084721000000002</c:v>
                </c:pt>
                <c:pt idx="83">
                  <c:v>44.912561999999994</c:v>
                </c:pt>
                <c:pt idx="84">
                  <c:v>86.832140999999993</c:v>
                </c:pt>
                <c:pt idx="85">
                  <c:v>57.002887000000001</c:v>
                </c:pt>
                <c:pt idx="86">
                  <c:v>28.250838999999999</c:v>
                </c:pt>
                <c:pt idx="87">
                  <c:v>17.529986999999998</c:v>
                </c:pt>
                <c:pt idx="88">
                  <c:v>101.034806</c:v>
                </c:pt>
                <c:pt idx="89">
                  <c:v>46.841816000000001</c:v>
                </c:pt>
                <c:pt idx="90">
                  <c:v>57.082934000000002</c:v>
                </c:pt>
                <c:pt idx="91">
                  <c:v>57.445407000000003</c:v>
                </c:pt>
                <c:pt idx="92">
                  <c:v>135.31896799999998</c:v>
                </c:pt>
                <c:pt idx="93">
                  <c:v>52.540472999999999</c:v>
                </c:pt>
                <c:pt idx="94">
                  <c:v>161.27646000000001</c:v>
                </c:pt>
                <c:pt idx="95">
                  <c:v>94.700659000000002</c:v>
                </c:pt>
                <c:pt idx="96">
                  <c:v>20.721886999999999</c:v>
                </c:pt>
                <c:pt idx="97">
                  <c:v>63.716724000000006</c:v>
                </c:pt>
                <c:pt idx="98">
                  <c:v>124.02381899999999</c:v>
                </c:pt>
                <c:pt idx="99">
                  <c:v>152.6284</c:v>
                </c:pt>
                <c:pt idx="100">
                  <c:v>150.686601</c:v>
                </c:pt>
                <c:pt idx="101">
                  <c:v>102.05023300000001</c:v>
                </c:pt>
                <c:pt idx="102">
                  <c:v>113.24994900000002</c:v>
                </c:pt>
                <c:pt idx="103">
                  <c:v>122.798778</c:v>
                </c:pt>
                <c:pt idx="104">
                  <c:v>158.37217500000003</c:v>
                </c:pt>
                <c:pt idx="105">
                  <c:v>116.29462600000001</c:v>
                </c:pt>
                <c:pt idx="106">
                  <c:v>97.711576000000008</c:v>
                </c:pt>
                <c:pt idx="107">
                  <c:v>146.42842899999999</c:v>
                </c:pt>
                <c:pt idx="108">
                  <c:v>262.13193100000001</c:v>
                </c:pt>
                <c:pt idx="109">
                  <c:v>250.487437</c:v>
                </c:pt>
                <c:pt idx="110">
                  <c:v>248.347782</c:v>
                </c:pt>
                <c:pt idx="111">
                  <c:v>108.89580299999999</c:v>
                </c:pt>
                <c:pt idx="112">
                  <c:v>126.26197900000001</c:v>
                </c:pt>
                <c:pt idx="113">
                  <c:v>156.24022100000002</c:v>
                </c:pt>
                <c:pt idx="114">
                  <c:v>114.00383000000001</c:v>
                </c:pt>
                <c:pt idx="115">
                  <c:v>348.03025700000006</c:v>
                </c:pt>
                <c:pt idx="116">
                  <c:v>237.19975300000002</c:v>
                </c:pt>
                <c:pt idx="117">
                  <c:v>90.640410000000003</c:v>
                </c:pt>
                <c:pt idx="118">
                  <c:v>136.690922</c:v>
                </c:pt>
                <c:pt idx="119">
                  <c:v>121.672899</c:v>
                </c:pt>
                <c:pt idx="120">
                  <c:v>107.67660900000001</c:v>
                </c:pt>
                <c:pt idx="121">
                  <c:v>35.205987</c:v>
                </c:pt>
                <c:pt idx="122">
                  <c:v>50.074317999999998</c:v>
                </c:pt>
                <c:pt idx="123">
                  <c:v>141.652343</c:v>
                </c:pt>
                <c:pt idx="124">
                  <c:v>147.70893999999998</c:v>
                </c:pt>
                <c:pt idx="125">
                  <c:v>210.224256</c:v>
                </c:pt>
                <c:pt idx="126">
                  <c:v>101.15997900000001</c:v>
                </c:pt>
                <c:pt idx="127">
                  <c:v>76.691450000000003</c:v>
                </c:pt>
                <c:pt idx="128">
                  <c:v>306.383332</c:v>
                </c:pt>
                <c:pt idx="129">
                  <c:v>250.91029699999999</c:v>
                </c:pt>
                <c:pt idx="130">
                  <c:v>149.068918</c:v>
                </c:pt>
                <c:pt idx="131">
                  <c:v>187.76451299999999</c:v>
                </c:pt>
                <c:pt idx="132">
                  <c:v>104.96591600000001</c:v>
                </c:pt>
                <c:pt idx="133">
                  <c:v>88.207630000000009</c:v>
                </c:pt>
                <c:pt idx="134">
                  <c:v>163.70665299999999</c:v>
                </c:pt>
                <c:pt idx="135">
                  <c:v>170.11618200000001</c:v>
                </c:pt>
                <c:pt idx="136">
                  <c:v>101.78488999999999</c:v>
                </c:pt>
                <c:pt idx="137">
                  <c:v>131.84679700000001</c:v>
                </c:pt>
                <c:pt idx="138">
                  <c:v>172.040494</c:v>
                </c:pt>
                <c:pt idx="139">
                  <c:v>234.96846300000001</c:v>
                </c:pt>
                <c:pt idx="140">
                  <c:v>203.45169300000001</c:v>
                </c:pt>
                <c:pt idx="141">
                  <c:v>377.71640100000002</c:v>
                </c:pt>
                <c:pt idx="142">
                  <c:v>304.21186</c:v>
                </c:pt>
                <c:pt idx="143">
                  <c:v>160.04807200000002</c:v>
                </c:pt>
                <c:pt idx="144">
                  <c:v>47.654313000000002</c:v>
                </c:pt>
                <c:pt idx="145">
                  <c:v>113.48390599999999</c:v>
                </c:pt>
                <c:pt idx="146">
                  <c:v>279.75771399999996</c:v>
                </c:pt>
                <c:pt idx="147">
                  <c:v>96.252195</c:v>
                </c:pt>
                <c:pt idx="148">
                  <c:v>87.405815000000004</c:v>
                </c:pt>
                <c:pt idx="149">
                  <c:v>120.00054600000001</c:v>
                </c:pt>
                <c:pt idx="150">
                  <c:v>113.48390599999999</c:v>
                </c:pt>
                <c:pt idx="151">
                  <c:v>31.286303000000004</c:v>
                </c:pt>
                <c:pt idx="152">
                  <c:v>124.40814200000001</c:v>
                </c:pt>
                <c:pt idx="153">
                  <c:v>112.936075</c:v>
                </c:pt>
                <c:pt idx="154">
                  <c:v>204.96348900000001</c:v>
                </c:pt>
                <c:pt idx="155">
                  <c:v>107.010938</c:v>
                </c:pt>
                <c:pt idx="156">
                  <c:v>112.467585</c:v>
                </c:pt>
                <c:pt idx="157">
                  <c:v>23.674683999999999</c:v>
                </c:pt>
                <c:pt idx="158">
                  <c:v>255.64656400000001</c:v>
                </c:pt>
                <c:pt idx="159">
                  <c:v>277.29443499999996</c:v>
                </c:pt>
                <c:pt idx="160">
                  <c:v>158.236368</c:v>
                </c:pt>
                <c:pt idx="161">
                  <c:v>87.603982999999999</c:v>
                </c:pt>
                <c:pt idx="162">
                  <c:v>160.52741800000001</c:v>
                </c:pt>
                <c:pt idx="163">
                  <c:v>105.698815</c:v>
                </c:pt>
                <c:pt idx="164">
                  <c:v>216.30789000000001</c:v>
                </c:pt>
                <c:pt idx="165">
                  <c:v>180.369663</c:v>
                </c:pt>
                <c:pt idx="166">
                  <c:v>302.83293600000002</c:v>
                </c:pt>
                <c:pt idx="167">
                  <c:v>228.35226900000001</c:v>
                </c:pt>
                <c:pt idx="168">
                  <c:v>93.789633999999992</c:v>
                </c:pt>
                <c:pt idx="169">
                  <c:v>87.398342999999997</c:v>
                </c:pt>
                <c:pt idx="170">
                  <c:v>84.718381999999991</c:v>
                </c:pt>
                <c:pt idx="171">
                  <c:v>143.578172</c:v>
                </c:pt>
                <c:pt idx="172">
                  <c:v>232.635153</c:v>
                </c:pt>
                <c:pt idx="173">
                  <c:v>78.817903000000001</c:v>
                </c:pt>
                <c:pt idx="174">
                  <c:v>115.20542399999999</c:v>
                </c:pt>
                <c:pt idx="175">
                  <c:v>100.036601</c:v>
                </c:pt>
                <c:pt idx="176">
                  <c:v>153.62601100000001</c:v>
                </c:pt>
                <c:pt idx="177">
                  <c:v>35.718047999999996</c:v>
                </c:pt>
                <c:pt idx="178">
                  <c:v>99.505707000000015</c:v>
                </c:pt>
                <c:pt idx="179">
                  <c:v>340.146299</c:v>
                </c:pt>
                <c:pt idx="180">
                  <c:v>80.964588000000006</c:v>
                </c:pt>
                <c:pt idx="181">
                  <c:v>241.256034</c:v>
                </c:pt>
                <c:pt idx="182">
                  <c:v>240.625798</c:v>
                </c:pt>
                <c:pt idx="183">
                  <c:v>81.869478000000001</c:v>
                </c:pt>
                <c:pt idx="184">
                  <c:v>184.309753</c:v>
                </c:pt>
                <c:pt idx="185">
                  <c:v>141.62575099999998</c:v>
                </c:pt>
                <c:pt idx="186">
                  <c:v>170.279922</c:v>
                </c:pt>
                <c:pt idx="187">
                  <c:v>229.10480699999999</c:v>
                </c:pt>
                <c:pt idx="188">
                  <c:v>87.451125999999988</c:v>
                </c:pt>
                <c:pt idx="189">
                  <c:v>248.70819499999999</c:v>
                </c:pt>
                <c:pt idx="190">
                  <c:v>534.03538600000002</c:v>
                </c:pt>
                <c:pt idx="191">
                  <c:v>293.58272100000005</c:v>
                </c:pt>
                <c:pt idx="192">
                  <c:v>120.47356699999999</c:v>
                </c:pt>
                <c:pt idx="193">
                  <c:v>120.10569799999999</c:v>
                </c:pt>
                <c:pt idx="194">
                  <c:v>388.27537499999994</c:v>
                </c:pt>
                <c:pt idx="195">
                  <c:v>145.34978100000001</c:v>
                </c:pt>
                <c:pt idx="196">
                  <c:v>181.833202</c:v>
                </c:pt>
                <c:pt idx="197">
                  <c:v>396.79703300000006</c:v>
                </c:pt>
                <c:pt idx="198">
                  <c:v>123.05927999999999</c:v>
                </c:pt>
                <c:pt idx="199">
                  <c:v>134.97557399999999</c:v>
                </c:pt>
                <c:pt idx="200">
                  <c:v>155.93411</c:v>
                </c:pt>
                <c:pt idx="201">
                  <c:v>118.12797500000001</c:v>
                </c:pt>
                <c:pt idx="202">
                  <c:v>217.073297</c:v>
                </c:pt>
                <c:pt idx="203">
                  <c:v>223.39899200000002</c:v>
                </c:pt>
                <c:pt idx="204">
                  <c:v>42.99194</c:v>
                </c:pt>
                <c:pt idx="205">
                  <c:v>201.52264100000002</c:v>
                </c:pt>
                <c:pt idx="206" formatCode="_(* #,##0.00_);_(* \(#,##0.00\);_(* &quot;-&quot;??_);_(@_)">
                  <c:v>159.603027</c:v>
                </c:pt>
                <c:pt idx="207" formatCode="_(* #,##0.00_);_(* \(#,##0.00\);_(* &quot;-&quot;??_);_(@_)">
                  <c:v>41.261817999999998</c:v>
                </c:pt>
                <c:pt idx="208" formatCode="_(* #,##0.00_);_(* \(#,##0.00\);_(* &quot;-&quot;??_);_(@_)">
                  <c:v>226.63158099999998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84F7-4AA6-804F-7FCB402D1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23588704"/>
        <c:axId val="423592232"/>
      </c:barChart>
      <c:barChart>
        <c:barDir val="col"/>
        <c:grouping val="stacked"/>
        <c:varyColors val="0"/>
        <c:ser>
          <c:idx val="1"/>
          <c:order val="2"/>
          <c:spPr>
            <a:solidFill>
              <a:sysClr val="window" lastClr="FFFFFF">
                <a:lumMod val="65000"/>
                <a:alpha val="20000"/>
              </a:sysClr>
            </a:solidFill>
            <a:ln>
              <a:noFill/>
            </a:ln>
            <a:effectLst/>
          </c:spPr>
          <c:invertIfNegative val="0"/>
          <c:cat>
            <c:numRef>
              <c:f>Monthly!$B$439:$B$644</c:f>
              <c:numCache>
                <c:formatCode>mmm\-yy</c:formatCode>
                <c:ptCount val="206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41290</c:v>
                </c:pt>
                <c:pt idx="133">
                  <c:v>41321</c:v>
                </c:pt>
                <c:pt idx="134">
                  <c:v>41349</c:v>
                </c:pt>
                <c:pt idx="135">
                  <c:v>41380</c:v>
                </c:pt>
                <c:pt idx="136">
                  <c:v>41410</c:v>
                </c:pt>
                <c:pt idx="137">
                  <c:v>41441</c:v>
                </c:pt>
                <c:pt idx="138">
                  <c:v>41471</c:v>
                </c:pt>
                <c:pt idx="139">
                  <c:v>41502</c:v>
                </c:pt>
                <c:pt idx="140">
                  <c:v>41533</c:v>
                </c:pt>
                <c:pt idx="141">
                  <c:v>41563</c:v>
                </c:pt>
                <c:pt idx="142">
                  <c:v>41594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41776</c:v>
                </c:pt>
                <c:pt idx="149">
                  <c:v>41790</c:v>
                </c:pt>
                <c:pt idx="150">
                  <c:v>41820</c:v>
                </c:pt>
                <c:pt idx="151">
                  <c:v>41868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42401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</c:numCache>
            </c:numRef>
          </c:cat>
          <c:val>
            <c:numRef>
              <c:f>Monthly!$DA$439:$DA$647</c:f>
              <c:numCache>
                <c:formatCode>General</c:formatCode>
                <c:ptCount val="209"/>
                <c:pt idx="23" formatCode="0.00">
                  <c:v>700</c:v>
                </c:pt>
                <c:pt idx="24" formatCode="0.00">
                  <c:v>700</c:v>
                </c:pt>
                <c:pt idx="25" formatCode="0.00">
                  <c:v>700</c:v>
                </c:pt>
                <c:pt idx="26" formatCode="0.00">
                  <c:v>700</c:v>
                </c:pt>
                <c:pt idx="27" formatCode="0.00">
                  <c:v>700</c:v>
                </c:pt>
                <c:pt idx="28" formatCode="0.00">
                  <c:v>700</c:v>
                </c:pt>
                <c:pt idx="29" formatCode="0.00">
                  <c:v>700</c:v>
                </c:pt>
                <c:pt idx="30" formatCode="0.00">
                  <c:v>700</c:v>
                </c:pt>
                <c:pt idx="31" formatCode="0.00">
                  <c:v>700</c:v>
                </c:pt>
                <c:pt idx="32" formatCode="0.00">
                  <c:v>700</c:v>
                </c:pt>
                <c:pt idx="33" formatCode="0.00">
                  <c:v>700</c:v>
                </c:pt>
                <c:pt idx="34" formatCode="0.00">
                  <c:v>700</c:v>
                </c:pt>
                <c:pt idx="35" formatCode="0.00">
                  <c:v>700</c:v>
                </c:pt>
                <c:pt idx="36" formatCode="0.00">
                  <c:v>700</c:v>
                </c:pt>
                <c:pt idx="37" formatCode="0.00">
                  <c:v>700</c:v>
                </c:pt>
                <c:pt idx="38" formatCode="0.00">
                  <c:v>700</c:v>
                </c:pt>
                <c:pt idx="39" formatCode="0.00">
                  <c:v>700</c:v>
                </c:pt>
                <c:pt idx="40" formatCode="0.00">
                  <c:v>700</c:v>
                </c:pt>
                <c:pt idx="41" formatCode="0.00">
                  <c:v>700</c:v>
                </c:pt>
                <c:pt idx="169" formatCode="0.00">
                  <c:v>700</c:v>
                </c:pt>
                <c:pt idx="170" formatCode="0.00">
                  <c:v>700</c:v>
                </c:pt>
                <c:pt idx="171" formatCode="0.00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84F7-4AA6-804F-7FCB402D1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51106088"/>
        <c:axId val="751102808"/>
      </c:barChart>
      <c:dateAx>
        <c:axId val="42358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23592232"/>
        <c:crosses val="autoZero"/>
        <c:auto val="1"/>
        <c:lblOffset val="100"/>
        <c:baseTimeUnit val="months"/>
        <c:majorUnit val="1"/>
        <c:majorTimeUnit val="years"/>
      </c:dateAx>
      <c:valAx>
        <c:axId val="423592232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23588704"/>
        <c:crosses val="autoZero"/>
        <c:crossBetween val="between"/>
      </c:valAx>
      <c:valAx>
        <c:axId val="751102808"/>
        <c:scaling>
          <c:orientation val="minMax"/>
          <c:max val="7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106088"/>
        <c:crosses val="max"/>
        <c:crossBetween val="between"/>
      </c:valAx>
      <c:dateAx>
        <c:axId val="7511060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51102808"/>
        <c:crosses val="autoZero"/>
        <c:auto val="1"/>
        <c:lblOffset val="100"/>
        <c:baseTimeUnit val="days"/>
      </c:dateAx>
      <c:spPr>
        <a:noFill/>
        <a:ln>
          <a:solidFill>
            <a:sysClr val="window" lastClr="FFFFFF">
              <a:lumMod val="50000"/>
            </a:sys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Port of Seattle Cruise Operation</a:t>
            </a:r>
            <a:r>
              <a:rPr lang="en-US" sz="2000" baseline="0" dirty="0"/>
              <a:t>s</a:t>
            </a:r>
            <a:endParaRPr lang="en-US" sz="2000" dirty="0"/>
          </a:p>
          <a:p>
            <a:pPr>
              <a:defRPr sz="2000"/>
            </a:pPr>
            <a:r>
              <a:rPr lang="en-US" sz="1200" dirty="0"/>
              <a:t>Total</a:t>
            </a:r>
            <a:r>
              <a:rPr lang="en-US" sz="1200" baseline="0" dirty="0"/>
              <a:t> Passengers and Vessel Calls: 1999-2023</a:t>
            </a:r>
            <a:endParaRPr lang="en-US" sz="1200" dirty="0"/>
          </a:p>
          <a:p>
            <a:pPr>
              <a:defRPr sz="2000"/>
            </a:pPr>
            <a:r>
              <a:rPr lang="en-US" sz="1200" dirty="0"/>
              <a:t>Source:</a:t>
            </a:r>
            <a:r>
              <a:rPr lang="en-US" sz="1200" baseline="0" dirty="0"/>
              <a:t> portseattle.org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90780839895014"/>
          <c:y val="0.17620098039215687"/>
          <c:w val="0.79990682414698167"/>
          <c:h val="0.57983615099583152"/>
        </c:manualLayout>
      </c:layout>
      <c:barChart>
        <c:barDir val="col"/>
        <c:grouping val="clustered"/>
        <c:varyColors val="0"/>
        <c:ser>
          <c:idx val="1"/>
          <c:order val="1"/>
          <c:tx>
            <c:v>Passengers</c:v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1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6B-4F43-B2BA-B9A80CD02923}"/>
              </c:ext>
            </c:extLst>
          </c:dPt>
          <c:dLbls>
            <c:dLbl>
              <c:idx val="21"/>
              <c:layout>
                <c:manualLayout>
                  <c:x val="3.7499999999999901E-2"/>
                  <c:y val="-0.105392156862745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Pre-covid Estimate</a:t>
                    </a:r>
                    <a:br>
                      <a:rPr lang="en-US" dirty="0"/>
                    </a:br>
                    <a:fld id="{8ED0BEF6-51CA-490A-87D9-87C349431046}" type="VALUE">
                      <a:rPr lang="en-US" smtClean="0"/>
                      <a:pPr/>
                      <a:t>[VALUE]</a:t>
                    </a:fld>
                    <a:br>
                      <a:rPr lang="en-US" dirty="0"/>
                    </a:br>
                    <a:r>
                      <a:rPr lang="en-US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223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66B-4F43-B2BA-B9A80CD02923}"/>
                </c:ext>
              </c:extLst>
            </c:dLbl>
            <c:numFmt formatCode="#,##0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General</c:formatCode>
                <c:ptCount val="2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6615</c:v>
                </c:pt>
                <c:pt idx="1">
                  <c:v>119770</c:v>
                </c:pt>
                <c:pt idx="2">
                  <c:v>166815</c:v>
                </c:pt>
                <c:pt idx="3">
                  <c:v>244905</c:v>
                </c:pt>
                <c:pt idx="4">
                  <c:v>344922</c:v>
                </c:pt>
                <c:pt idx="5">
                  <c:v>562308</c:v>
                </c:pt>
                <c:pt idx="6">
                  <c:v>686978</c:v>
                </c:pt>
                <c:pt idx="7">
                  <c:v>751074</c:v>
                </c:pt>
                <c:pt idx="8">
                  <c:v>780593</c:v>
                </c:pt>
                <c:pt idx="9">
                  <c:v>886039</c:v>
                </c:pt>
                <c:pt idx="10">
                  <c:v>875433</c:v>
                </c:pt>
                <c:pt idx="11">
                  <c:v>931698</c:v>
                </c:pt>
                <c:pt idx="12">
                  <c:v>885949</c:v>
                </c:pt>
                <c:pt idx="13">
                  <c:v>934900</c:v>
                </c:pt>
                <c:pt idx="14">
                  <c:v>870994</c:v>
                </c:pt>
                <c:pt idx="15">
                  <c:v>823780</c:v>
                </c:pt>
                <c:pt idx="16">
                  <c:v>898032</c:v>
                </c:pt>
                <c:pt idx="17">
                  <c:v>983539</c:v>
                </c:pt>
                <c:pt idx="18">
                  <c:v>1071594</c:v>
                </c:pt>
                <c:pt idx="19">
                  <c:v>1114886</c:v>
                </c:pt>
                <c:pt idx="20">
                  <c:v>1208590</c:v>
                </c:pt>
                <c:pt idx="21">
                  <c:v>1331260</c:v>
                </c:pt>
                <c:pt idx="22">
                  <c:v>229060</c:v>
                </c:pt>
                <c:pt idx="23">
                  <c:v>1280000</c:v>
                </c:pt>
                <c:pt idx="24">
                  <c:v>1430000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B-4F43-B2BA-B9A80CD02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3335440"/>
        <c:axId val="403335768"/>
      </c:barChart>
      <c:lineChart>
        <c:grouping val="standard"/>
        <c:varyColors val="0"/>
        <c:ser>
          <c:idx val="0"/>
          <c:order val="0"/>
          <c:tx>
            <c:v>Vessel Calls</c:v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6</c:v>
                </c:pt>
                <c:pt idx="1">
                  <c:v>36</c:v>
                </c:pt>
                <c:pt idx="2">
                  <c:v>52</c:v>
                </c:pt>
                <c:pt idx="3">
                  <c:v>75</c:v>
                </c:pt>
                <c:pt idx="4">
                  <c:v>99</c:v>
                </c:pt>
                <c:pt idx="5">
                  <c:v>148</c:v>
                </c:pt>
                <c:pt idx="6">
                  <c:v>169</c:v>
                </c:pt>
                <c:pt idx="7">
                  <c:v>196</c:v>
                </c:pt>
                <c:pt idx="8">
                  <c:v>190</c:v>
                </c:pt>
                <c:pt idx="9">
                  <c:v>210</c:v>
                </c:pt>
                <c:pt idx="10">
                  <c:v>218</c:v>
                </c:pt>
                <c:pt idx="11">
                  <c:v>223</c:v>
                </c:pt>
                <c:pt idx="12">
                  <c:v>195</c:v>
                </c:pt>
                <c:pt idx="13">
                  <c:v>202</c:v>
                </c:pt>
                <c:pt idx="14">
                  <c:v>187</c:v>
                </c:pt>
                <c:pt idx="15">
                  <c:v>179</c:v>
                </c:pt>
                <c:pt idx="16">
                  <c:v>192</c:v>
                </c:pt>
                <c:pt idx="17">
                  <c:v>203</c:v>
                </c:pt>
                <c:pt idx="18">
                  <c:v>218</c:v>
                </c:pt>
                <c:pt idx="19">
                  <c:v>216</c:v>
                </c:pt>
                <c:pt idx="20">
                  <c:v>211</c:v>
                </c:pt>
                <c:pt idx="21">
                  <c:v>0</c:v>
                </c:pt>
                <c:pt idx="22">
                  <c:v>82</c:v>
                </c:pt>
                <c:pt idx="23">
                  <c:v>296</c:v>
                </c:pt>
                <c:pt idx="24">
                  <c:v>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6B-4F43-B2BA-B9A80CD02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200128"/>
        <c:axId val="738199800"/>
      </c:lineChart>
      <c:catAx>
        <c:axId val="403335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403335768"/>
        <c:crosses val="autoZero"/>
        <c:auto val="1"/>
        <c:lblAlgn val="ctr"/>
        <c:lblOffset val="100"/>
        <c:noMultiLvlLbl val="0"/>
      </c:catAx>
      <c:valAx>
        <c:axId val="40333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403335440"/>
        <c:crosses val="autoZero"/>
        <c:crossBetween val="between"/>
      </c:valAx>
      <c:valAx>
        <c:axId val="7381998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38200128"/>
        <c:crosses val="max"/>
        <c:crossBetween val="between"/>
      </c:valAx>
      <c:catAx>
        <c:axId val="738200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8199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29144794400698"/>
          <c:y val="0.89810695538057739"/>
          <c:w val="0.35995898950131228"/>
          <c:h val="6.0226377952755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2000" baseline="0" dirty="0"/>
              <a:t>King County New Construction Forecast</a:t>
            </a:r>
            <a:endParaRPr lang="en-US" sz="20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In billions $, </a:t>
            </a:r>
            <a:r>
              <a:rPr lang="en-US" sz="1200" b="1" i="0" baseline="0" dirty="0">
                <a:solidFill>
                  <a:schemeClr val="accent1"/>
                </a:solidFill>
                <a:effectLst/>
              </a:rPr>
              <a:t>with Actuals and</a:t>
            </a:r>
            <a:r>
              <a:rPr lang="en-US" sz="1200" b="1" i="0" baseline="0" dirty="0">
                <a:effectLst/>
              </a:rPr>
              <a:t> </a:t>
            </a:r>
            <a:r>
              <a:rPr lang="en-US" sz="1200" b="1" i="0" baseline="0" dirty="0">
                <a:solidFill>
                  <a:schemeClr val="accent2"/>
                </a:solidFill>
                <a:effectLst/>
              </a:rPr>
              <a:t>Forecast bars</a:t>
            </a:r>
            <a:endParaRPr lang="en-US" sz="1200" baseline="0" dirty="0">
              <a:solidFill>
                <a:schemeClr val="accent2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dirty="0"/>
              <a:t>Source:</a:t>
            </a:r>
            <a:r>
              <a:rPr lang="en-US" sz="1200" baseline="0" dirty="0"/>
              <a:t> KC DOA, King County OEFA</a:t>
            </a:r>
            <a:endParaRPr lang="en-US" sz="1200" dirty="0"/>
          </a:p>
        </c:rich>
      </c:tx>
      <c:layout>
        <c:manualLayout>
          <c:xMode val="edge"/>
          <c:yMode val="edge"/>
          <c:x val="0.24521708223972002"/>
          <c:y val="1.47058823529411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002292633070239E-2"/>
          <c:y val="0.16121777057279604"/>
          <c:w val="0.92557545931758534"/>
          <c:h val="0.692858576501466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B32-46ED-A917-E4B3D0C0D410}"/>
              </c:ext>
            </c:extLst>
          </c:dPt>
          <c:dPt>
            <c:idx val="8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B32-46ED-A917-E4B3D0C0D410}"/>
              </c:ext>
            </c:extLst>
          </c:dPt>
          <c:dPt>
            <c:idx val="9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B32-46ED-A917-E4B3D0C0D410}"/>
              </c:ext>
            </c:extLst>
          </c:dPt>
          <c:dPt>
            <c:idx val="10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B32-46ED-A917-E4B3D0C0D410}"/>
              </c:ext>
            </c:extLst>
          </c:dPt>
          <c:dPt>
            <c:idx val="11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B32-46ED-A917-E4B3D0C0D410}"/>
              </c:ext>
            </c:extLst>
          </c:dPt>
          <c:dPt>
            <c:idx val="12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B32-46ED-A917-E4B3D0C0D410}"/>
              </c:ext>
            </c:extLst>
          </c:dPt>
          <c:dPt>
            <c:idx val="13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B32-46ED-A917-E4B3D0C0D410}"/>
              </c:ext>
            </c:extLst>
          </c:dPt>
          <c:dPt>
            <c:idx val="14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B32-46ED-A917-E4B3D0C0D410}"/>
              </c:ext>
            </c:extLst>
          </c:dPt>
          <c:dPt>
            <c:idx val="15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B32-46ED-A917-E4B3D0C0D410}"/>
              </c:ext>
            </c:extLst>
          </c:dPt>
          <c:dPt>
            <c:idx val="16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B32-46ED-A917-E4B3D0C0D410}"/>
              </c:ext>
            </c:extLst>
          </c:dPt>
          <c:dPt>
            <c:idx val="17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4B32-46ED-A917-E4B3D0C0D410}"/>
              </c:ext>
            </c:extLst>
          </c:dPt>
          <c:dPt>
            <c:idx val="18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4B32-46ED-A917-E4B3D0C0D410}"/>
              </c:ext>
            </c:extLst>
          </c:dPt>
          <c:dPt>
            <c:idx val="19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4B32-46ED-A917-E4B3D0C0D410}"/>
              </c:ext>
            </c:extLst>
          </c:dPt>
          <c:dPt>
            <c:idx val="20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9A05-4B3D-9238-10D285029AFA}"/>
              </c:ext>
            </c:extLst>
          </c:dPt>
          <c:dPt>
            <c:idx val="21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C-45B6-40C8-8611-969EC9F2B59C}"/>
              </c:ext>
            </c:extLst>
          </c:dPt>
          <c:dPt>
            <c:idx val="22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45B6-40C8-8611-969EC9F2B59C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Sheet1!$A$15:$A$34</c:f>
              <c:numCache>
                <c:formatCode>General</c:formatCode>
                <c:ptCount val="2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</c:numCache>
            </c:numRef>
          </c:cat>
          <c:val>
            <c:numRef>
              <c:f>Sheet1!$C$15:$C$34</c:f>
              <c:numCache>
                <c:formatCode>General</c:formatCode>
                <c:ptCount val="20"/>
                <c:pt idx="0">
                  <c:v>1.9835036130000001</c:v>
                </c:pt>
                <c:pt idx="1">
                  <c:v>3.4061982899999999</c:v>
                </c:pt>
                <c:pt idx="2">
                  <c:v>4.9946592350000003</c:v>
                </c:pt>
                <c:pt idx="3">
                  <c:v>6.1119970539999997</c:v>
                </c:pt>
                <c:pt idx="4">
                  <c:v>8.4384516069999993</c:v>
                </c:pt>
                <c:pt idx="5">
                  <c:v>9.7897388870000004</c:v>
                </c:pt>
                <c:pt idx="6">
                  <c:v>11.561210136</c:v>
                </c:pt>
                <c:pt idx="7">
                  <c:v>11.025221474</c:v>
                </c:pt>
                <c:pt idx="8">
                  <c:v>10.61015585</c:v>
                </c:pt>
                <c:pt idx="9">
                  <c:v>10.199660966</c:v>
                </c:pt>
                <c:pt idx="10">
                  <c:v>10.39846958</c:v>
                </c:pt>
                <c:pt idx="11">
                  <c:v>9.8830474420000005</c:v>
                </c:pt>
                <c:pt idx="12">
                  <c:v>9.4150464159999991</c:v>
                </c:pt>
                <c:pt idx="13">
                  <c:v>10.008907947999999</c:v>
                </c:pt>
                <c:pt idx="14">
                  <c:v>10.468839138</c:v>
                </c:pt>
                <c:pt idx="15">
                  <c:v>11.007191014</c:v>
                </c:pt>
                <c:pt idx="16">
                  <c:v>11.559359831</c:v>
                </c:pt>
                <c:pt idx="17" formatCode="&quot;$&quot;#,##0.00_);[Red]\(&quot;$&quot;#,##0.00\)">
                  <c:v>12.09203293</c:v>
                </c:pt>
                <c:pt idx="18" formatCode="&quot;$&quot;#,##0.00_);[Red]\(&quot;$&quot;#,##0.00\)">
                  <c:v>12.668241081</c:v>
                </c:pt>
                <c:pt idx="19" formatCode="&quot;$&quot;#,##0.00_);[Red]\(&quot;$&quot;#,##0.00\)">
                  <c:v>13.362297665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B32-46ED-A917-E4B3D0C0D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420317248"/>
        <c:axId val="420317640"/>
      </c:barChart>
      <c:catAx>
        <c:axId val="42031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anchor="ctr" anchorCtr="0"/>
          <a:lstStyle/>
          <a:p>
            <a:pPr>
              <a:defRPr sz="1600" b="1"/>
            </a:pPr>
            <a:endParaRPr lang="en-US"/>
          </a:p>
        </c:txPr>
        <c:crossAx val="420317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0317640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</a:defRPr>
            </a:pPr>
            <a:endParaRPr lang="en-US"/>
          </a:p>
        </c:txPr>
        <c:crossAx val="420317248"/>
        <c:crossesAt val="1"/>
        <c:crossBetween val="between"/>
        <c:majorUnit val="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Cambria" panose="02040503050406030204" pitchFamily="18" charset="0"/>
              </a:rPr>
              <a:t>Nominal &amp; Real</a:t>
            </a:r>
            <a:r>
              <a:rPr lang="en-US" sz="2000" baseline="0" dirty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Taxable Sales</a:t>
            </a:r>
          </a:p>
          <a:p>
            <a:pPr>
              <a:defRPr/>
            </a:pPr>
            <a:r>
              <a:rPr lang="en-US" sz="1200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Nominal (line) </a:t>
            </a:r>
            <a:r>
              <a:rPr lang="en-US" sz="1200" baseline="0" dirty="0">
                <a:latin typeface="Cambria" panose="02040503050406030204" pitchFamily="18" charset="0"/>
              </a:rPr>
              <a:t>&amp; </a:t>
            </a:r>
            <a:r>
              <a:rPr lang="en-US" sz="1200" baseline="0" dirty="0">
                <a:solidFill>
                  <a:schemeClr val="accent1"/>
                </a:solidFill>
                <a:latin typeface="Cambria" panose="02040503050406030204" pitchFamily="18" charset="0"/>
              </a:rPr>
              <a:t>Real (line)</a:t>
            </a:r>
          </a:p>
          <a:p>
            <a:pPr>
              <a:defRPr/>
            </a:pPr>
            <a:r>
              <a:rPr lang="en-US" sz="1200" baseline="0" dirty="0">
                <a:latin typeface="Cambria" panose="02040503050406030204" pitchFamily="18" charset="0"/>
              </a:rPr>
              <a:t>Source: WA DOR</a:t>
            </a:r>
            <a:endParaRPr lang="en-US" sz="1800" dirty="0">
              <a:latin typeface="Cambria" panose="020405030504060302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699256342957126E-2"/>
          <c:y val="0.16294079048942411"/>
          <c:w val="0.8763007436570428"/>
          <c:h val="0.66068202871699866"/>
        </c:manualLayout>
      </c:layout>
      <c:lineChart>
        <c:grouping val="standard"/>
        <c:varyColors val="0"/>
        <c:ser>
          <c:idx val="0"/>
          <c:order val="0"/>
          <c:spPr>
            <a:ln w="63500"/>
          </c:spPr>
          <c:marker>
            <c:symbol val="diamond"/>
            <c:size val="14"/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baseline="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Taxable!$A$3:$A$31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Taxable!$D$3:$D$31</c:f>
              <c:numCache>
                <c:formatCode>"$"#,##0</c:formatCode>
                <c:ptCount val="29"/>
                <c:pt idx="0">
                  <c:v>25.16568539</c:v>
                </c:pt>
                <c:pt idx="1">
                  <c:v>25.643741235889596</c:v>
                </c:pt>
                <c:pt idx="2">
                  <c:v>25.908319100825398</c:v>
                </c:pt>
                <c:pt idx="3">
                  <c:v>27.600938229656446</c:v>
                </c:pt>
                <c:pt idx="4">
                  <c:v>28.946844737447741</c:v>
                </c:pt>
                <c:pt idx="5">
                  <c:v>30.672988920358797</c:v>
                </c:pt>
                <c:pt idx="6">
                  <c:v>32.180821007499922</c:v>
                </c:pt>
                <c:pt idx="7">
                  <c:v>29.778773822649352</c:v>
                </c:pt>
                <c:pt idx="8">
                  <c:v>28.215482888050641</c:v>
                </c:pt>
                <c:pt idx="9">
                  <c:v>27.961041256276577</c:v>
                </c:pt>
                <c:pt idx="10">
                  <c:v>29.242241356384188</c:v>
                </c:pt>
                <c:pt idx="11">
                  <c:v>30.86499768588412</c:v>
                </c:pt>
                <c:pt idx="12">
                  <c:v>32.32353658426775</c:v>
                </c:pt>
                <c:pt idx="13">
                  <c:v>33.766286897058279</c:v>
                </c:pt>
                <c:pt idx="14">
                  <c:v>31.202374108722452</c:v>
                </c:pt>
                <c:pt idx="15">
                  <c:v>26.668110221512318</c:v>
                </c:pt>
                <c:pt idx="16">
                  <c:v>26.409803593211965</c:v>
                </c:pt>
                <c:pt idx="17">
                  <c:v>26.890625627051318</c:v>
                </c:pt>
                <c:pt idx="18">
                  <c:v>27.9785035780938</c:v>
                </c:pt>
                <c:pt idx="19">
                  <c:v>29.707662245943233</c:v>
                </c:pt>
                <c:pt idx="20">
                  <c:v>31.441454553504219</c:v>
                </c:pt>
                <c:pt idx="21">
                  <c:v>34.149311659213033</c:v>
                </c:pt>
                <c:pt idx="22">
                  <c:v>36.087813047843291</c:v>
                </c:pt>
                <c:pt idx="23">
                  <c:v>37.039537458097669</c:v>
                </c:pt>
                <c:pt idx="24">
                  <c:v>39.651144310255255</c:v>
                </c:pt>
                <c:pt idx="25">
                  <c:v>40.666567528272083</c:v>
                </c:pt>
                <c:pt idx="26">
                  <c:v>36.978981759353736</c:v>
                </c:pt>
                <c:pt idx="27">
                  <c:v>41.253235600223306</c:v>
                </c:pt>
                <c:pt idx="28">
                  <c:v>41.825337052552825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04F-4AF9-95E3-F39B1C5841BE}"/>
            </c:ext>
          </c:extLst>
        </c:ser>
        <c:ser>
          <c:idx val="1"/>
          <c:order val="1"/>
          <c:spPr>
            <a:ln w="63500"/>
          </c:spPr>
          <c:marker>
            <c:symbol val="diamond"/>
            <c:size val="13"/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baseline="0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Taxable!$A$3:$A$31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Taxable!$B$3:$B$31</c:f>
              <c:numCache>
                <c:formatCode>"$"#,##0.0</c:formatCode>
                <c:ptCount val="29"/>
                <c:pt idx="0">
                  <c:v>25.16568539</c:v>
                </c:pt>
                <c:pt idx="1">
                  <c:v>26.424504669999902</c:v>
                </c:pt>
                <c:pt idx="2">
                  <c:v>27.6086621</c:v>
                </c:pt>
                <c:pt idx="3">
                  <c:v>30.439465030000001</c:v>
                </c:pt>
                <c:pt idx="4">
                  <c:v>32.844288649999903</c:v>
                </c:pt>
                <c:pt idx="5">
                  <c:v>35.861248209999999</c:v>
                </c:pt>
                <c:pt idx="6">
                  <c:v>39.017612479999897</c:v>
                </c:pt>
                <c:pt idx="7">
                  <c:v>37.41487346999989</c:v>
                </c:pt>
                <c:pt idx="8">
                  <c:v>36.137962859999902</c:v>
                </c:pt>
                <c:pt idx="9">
                  <c:v>36.379622689999898</c:v>
                </c:pt>
                <c:pt idx="10">
                  <c:v>38.52140996</c:v>
                </c:pt>
                <c:pt idx="11">
                  <c:v>41.807662630000003</c:v>
                </c:pt>
                <c:pt idx="12">
                  <c:v>45.401665729999898</c:v>
                </c:pt>
                <c:pt idx="13">
                  <c:v>49.268622239999999</c:v>
                </c:pt>
                <c:pt idx="14">
                  <c:v>47.440908710000002</c:v>
                </c:pt>
                <c:pt idx="15">
                  <c:v>40.783082659999899</c:v>
                </c:pt>
                <c:pt idx="16">
                  <c:v>40.506885019999999</c:v>
                </c:pt>
                <c:pt idx="17">
                  <c:v>42.349096576999997</c:v>
                </c:pt>
                <c:pt idx="18">
                  <c:v>45.178847087000001</c:v>
                </c:pt>
                <c:pt idx="19">
                  <c:v>48.553937855999898</c:v>
                </c:pt>
                <c:pt idx="20">
                  <c:v>52.335343479999999</c:v>
                </c:pt>
                <c:pt idx="21">
                  <c:v>57.615757459999998</c:v>
                </c:pt>
                <c:pt idx="22">
                  <c:v>62.234630016999901</c:v>
                </c:pt>
                <c:pt idx="23">
                  <c:v>65.826124661999998</c:v>
                </c:pt>
                <c:pt idx="24">
                  <c:v>72.726583625999908</c:v>
                </c:pt>
                <c:pt idx="25">
                  <c:v>76.486164463999899</c:v>
                </c:pt>
                <c:pt idx="26">
                  <c:v>70.728682614999897</c:v>
                </c:pt>
                <c:pt idx="27">
                  <c:v>82.495306589999998</c:v>
                </c:pt>
                <c:pt idx="28">
                  <c:v>91.168764290999889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04F-4AF9-95E3-F39B1C584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473352"/>
        <c:axId val="299524608"/>
      </c:lineChart>
      <c:catAx>
        <c:axId val="2994733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mbria" panose="02040503050406030204" pitchFamily="18" charset="0"/>
              </a:defRPr>
            </a:pPr>
            <a:endParaRPr lang="en-US"/>
          </a:p>
        </c:txPr>
        <c:crossAx val="299524608"/>
        <c:crosses val="autoZero"/>
        <c:auto val="1"/>
        <c:lblAlgn val="ctr"/>
        <c:lblOffset val="100"/>
        <c:noMultiLvlLbl val="0"/>
      </c:catAx>
      <c:valAx>
        <c:axId val="2995246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&quot;$&quot;#,##0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600" b="1">
                <a:latin typeface="Cambria" panose="02040503050406030204" pitchFamily="18" charset="0"/>
              </a:defRPr>
            </a:pPr>
            <a:endParaRPr lang="en-US"/>
          </a:p>
        </c:txPr>
        <c:crossAx val="2994733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Taxable Sales Growth</a:t>
            </a:r>
          </a:p>
          <a:p>
            <a:pPr>
              <a:defRPr/>
            </a:pPr>
            <a:r>
              <a:rPr lang="en-US" sz="1200" dirty="0"/>
              <a:t>YOY growth rates of taxable sales for select sectors</a:t>
            </a:r>
          </a:p>
          <a:p>
            <a:pPr>
              <a:defRPr/>
            </a:pPr>
            <a:r>
              <a:rPr lang="en-US" sz="1200" dirty="0"/>
              <a:t>Source: WA DOR, KC OEFA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763670166229221E-2"/>
          <c:y val="0.16241932993669908"/>
          <c:w val="0.7586052055993"/>
          <c:h val="0.64676219700478621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28"/>
              <c:layout>
                <c:manualLayout>
                  <c:x val="3.7500000000000103E-2"/>
                  <c:y val="8.08823529411764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Retail</a:t>
                    </a:r>
                    <a:br>
                      <a:rPr lang="en-US" dirty="0"/>
                    </a:br>
                    <a:fld id="{4B71DA5F-22B2-4D9D-AAD2-9B8E4165ECBC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1A-4012-8AB1-52E3E411C781}"/>
                </c:ext>
              </c:extLst>
            </c:dLbl>
            <c:dLbl>
              <c:idx val="159"/>
              <c:layout>
                <c:manualLayout>
                  <c:x val="2.9166666666666667E-2"/>
                  <c:y val="0.1274509803921567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Retail</a:t>
                    </a:r>
                    <a:br>
                      <a:rPr lang="en-US" dirty="0"/>
                    </a:br>
                    <a:fld id="{98051DAF-9703-424E-9580-D63602D8006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B9-4262-BA80-680B82B503B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F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'6-RetailSales'!$A$286:$A$314</c:f>
              <c:numCache>
                <c:formatCode>mmm\-yy</c:formatCode>
                <c:ptCount val="29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</c:numCache>
            </c:numRef>
          </c:cat>
          <c:val>
            <c:numRef>
              <c:f>'6-RetailSales'!$B$286:$B$314</c:f>
              <c:numCache>
                <c:formatCode>0.0%</c:formatCode>
                <c:ptCount val="29"/>
                <c:pt idx="0">
                  <c:v>8.0162941305138791E-2</c:v>
                </c:pt>
                <c:pt idx="1">
                  <c:v>0.13723735342611554</c:v>
                </c:pt>
                <c:pt idx="2">
                  <c:v>0.55866911810201381</c:v>
                </c:pt>
                <c:pt idx="3">
                  <c:v>0.65453131890068184</c:v>
                </c:pt>
                <c:pt idx="4">
                  <c:v>0.23467539489185563</c:v>
                </c:pt>
                <c:pt idx="5">
                  <c:v>0.14341921926718659</c:v>
                </c:pt>
                <c:pt idx="6">
                  <c:v>0.15667881911595649</c:v>
                </c:pt>
                <c:pt idx="7">
                  <c:v>6.5852386195019985E-2</c:v>
                </c:pt>
                <c:pt idx="8">
                  <c:v>0.12272350131069309</c:v>
                </c:pt>
                <c:pt idx="9">
                  <c:v>9.4840645129397272E-2</c:v>
                </c:pt>
                <c:pt idx="10">
                  <c:v>0.13484405701055535</c:v>
                </c:pt>
                <c:pt idx="11">
                  <c:v>5.1823889795506117E-2</c:v>
                </c:pt>
                <c:pt idx="12">
                  <c:v>0.10781543570048591</c:v>
                </c:pt>
                <c:pt idx="13">
                  <c:v>0.12427112040107957</c:v>
                </c:pt>
                <c:pt idx="14">
                  <c:v>5.2017057201050321E-2</c:v>
                </c:pt>
                <c:pt idx="15">
                  <c:v>3.5690746294122722E-2</c:v>
                </c:pt>
                <c:pt idx="16">
                  <c:v>5.8256495640576E-2</c:v>
                </c:pt>
                <c:pt idx="17">
                  <c:v>2.6656103831616651E-2</c:v>
                </c:pt>
                <c:pt idx="18">
                  <c:v>2.454320245459618E-2</c:v>
                </c:pt>
                <c:pt idx="19">
                  <c:v>3.4407425461635999E-2</c:v>
                </c:pt>
                <c:pt idx="20">
                  <c:v>5.4336202902985464E-2</c:v>
                </c:pt>
                <c:pt idx="21">
                  <c:v>5.1486597857853811E-2</c:v>
                </c:pt>
                <c:pt idx="22">
                  <c:v>3.812868476114617E-2</c:v>
                </c:pt>
                <c:pt idx="23">
                  <c:v>2.3899962068682834E-2</c:v>
                </c:pt>
                <c:pt idx="24">
                  <c:v>1.5274490056762069E-2</c:v>
                </c:pt>
                <c:pt idx="25">
                  <c:v>7.6657955667180921E-4</c:v>
                </c:pt>
                <c:pt idx="26">
                  <c:v>-2.3715192223082937E-2</c:v>
                </c:pt>
                <c:pt idx="27">
                  <c:v>-3.9833247170003028E-2</c:v>
                </c:pt>
                <c:pt idx="28">
                  <c:v>2.3939048775008631E-2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FA-473B-86FF-13745394ED10}"/>
            </c:ext>
          </c:extLst>
        </c:ser>
        <c:ser>
          <c:idx val="1"/>
          <c:order val="1"/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28"/>
              <c:layout>
                <c:manualLayout>
                  <c:x val="2.7777777777777779E-3"/>
                  <c:y val="-0.3112745098039216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Construction</a:t>
                    </a:r>
                    <a:br>
                      <a:rPr lang="en-US" dirty="0"/>
                    </a:br>
                    <a:fld id="{0AE85C33-2226-4C94-A6F7-467D2F0A283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1A-4012-8AB1-52E3E411C781}"/>
                </c:ext>
              </c:extLst>
            </c:dLbl>
            <c:dLbl>
              <c:idx val="159"/>
              <c:layout>
                <c:manualLayout>
                  <c:x val="4.1666666666665651E-3"/>
                  <c:y val="-9.0686274509803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Construction</a:t>
                    </a:r>
                    <a:br>
                      <a:rPr lang="en-US" dirty="0"/>
                    </a:br>
                    <a:fld id="{CCFD7BFA-B953-4FD6-B816-E5C0B69D47C1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B9-4262-BA80-680B82B503B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'6-RetailSales'!$A$286:$A$314</c:f>
              <c:numCache>
                <c:formatCode>mmm\-yy</c:formatCode>
                <c:ptCount val="29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</c:numCache>
            </c:numRef>
          </c:cat>
          <c:val>
            <c:numRef>
              <c:f>'6-RetailSales'!$C$286:$C$314</c:f>
              <c:numCache>
                <c:formatCode>0.0%</c:formatCode>
                <c:ptCount val="29"/>
                <c:pt idx="0">
                  <c:v>4.8018494439232562E-3</c:v>
                </c:pt>
                <c:pt idx="1">
                  <c:v>0.1434820411411224</c:v>
                </c:pt>
                <c:pt idx="2">
                  <c:v>0.36569067301566571</c:v>
                </c:pt>
                <c:pt idx="3">
                  <c:v>0.734470791808014</c:v>
                </c:pt>
                <c:pt idx="4">
                  <c:v>0.48008022112123871</c:v>
                </c:pt>
                <c:pt idx="5">
                  <c:v>0.24203944205428707</c:v>
                </c:pt>
                <c:pt idx="6">
                  <c:v>0.17053432226194531</c:v>
                </c:pt>
                <c:pt idx="7">
                  <c:v>0.11136912440726632</c:v>
                </c:pt>
                <c:pt idx="8">
                  <c:v>0.14401699886837505</c:v>
                </c:pt>
                <c:pt idx="9">
                  <c:v>3.8484998164171058E-2</c:v>
                </c:pt>
                <c:pt idx="10">
                  <c:v>0.12886213518013201</c:v>
                </c:pt>
                <c:pt idx="11">
                  <c:v>-2.9505119736179974E-2</c:v>
                </c:pt>
                <c:pt idx="12">
                  <c:v>2.3571941832837284E-2</c:v>
                </c:pt>
                <c:pt idx="13">
                  <c:v>-1.4619949674729793E-2</c:v>
                </c:pt>
                <c:pt idx="14">
                  <c:v>-5.186375952572142E-2</c:v>
                </c:pt>
                <c:pt idx="15">
                  <c:v>5.8510181839161346E-2</c:v>
                </c:pt>
                <c:pt idx="16">
                  <c:v>3.5326040628932187E-2</c:v>
                </c:pt>
                <c:pt idx="17">
                  <c:v>3.7813640078632194E-3</c:v>
                </c:pt>
                <c:pt idx="18">
                  <c:v>9.5470421438745845E-2</c:v>
                </c:pt>
                <c:pt idx="19">
                  <c:v>9.3558037410415684E-2</c:v>
                </c:pt>
                <c:pt idx="20">
                  <c:v>0.14500670453965481</c:v>
                </c:pt>
                <c:pt idx="21">
                  <c:v>0.14094869118933517</c:v>
                </c:pt>
                <c:pt idx="22">
                  <c:v>0.16278667864209972</c:v>
                </c:pt>
                <c:pt idx="23">
                  <c:v>0.1127419066973665</c:v>
                </c:pt>
                <c:pt idx="24">
                  <c:v>0.17193178020213673</c:v>
                </c:pt>
                <c:pt idx="25">
                  <c:v>0.16298869077309064</c:v>
                </c:pt>
                <c:pt idx="26">
                  <c:v>0.17661100361159776</c:v>
                </c:pt>
                <c:pt idx="27">
                  <c:v>6.2280567394012554E-2</c:v>
                </c:pt>
                <c:pt idx="28">
                  <c:v>0.11866367590764093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FA-473B-86FF-13745394ED10}"/>
            </c:ext>
          </c:extLst>
        </c:ser>
        <c:ser>
          <c:idx val="2"/>
          <c:order val="2"/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8"/>
              <c:layout>
                <c:manualLayout>
                  <c:x val="1.9444444444444344E-2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Leisure &amp;</a:t>
                    </a:r>
                  </a:p>
                  <a:p>
                    <a:r>
                      <a:rPr lang="en-US" dirty="0"/>
                      <a:t>Hospitality</a:t>
                    </a:r>
                    <a:br>
                      <a:rPr lang="en-US" dirty="0"/>
                    </a:br>
                    <a:fld id="{ED1F495D-C155-4001-9F52-617B92132D1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A1A-4012-8AB1-52E3E411C781}"/>
                </c:ext>
              </c:extLst>
            </c:dLbl>
            <c:dLbl>
              <c:idx val="159"/>
              <c:layout>
                <c:manualLayout>
                  <c:x val="1.1111111111111009E-2"/>
                  <c:y val="-0.213235294117647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Leisure &amp;</a:t>
                    </a:r>
                    <a:br>
                      <a:rPr lang="en-US" dirty="0"/>
                    </a:br>
                    <a:r>
                      <a:rPr lang="en-US" dirty="0"/>
                      <a:t>Hospitality</a:t>
                    </a:r>
                    <a:br>
                      <a:rPr lang="en-US" dirty="0"/>
                    </a:br>
                    <a:fld id="{622C793B-4DD8-4BF6-B193-1B97C2736D7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FB9-4262-BA80-680B82B503B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'6-RetailSales'!$A$286:$A$314</c:f>
              <c:numCache>
                <c:formatCode>mmm\-yy</c:formatCode>
                <c:ptCount val="29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</c:numCache>
            </c:numRef>
          </c:cat>
          <c:val>
            <c:numRef>
              <c:f>'6-RetailSales'!$D$286:$D$314</c:f>
              <c:numCache>
                <c:formatCode>0.0%</c:formatCode>
                <c:ptCount val="29"/>
                <c:pt idx="0">
                  <c:v>-0.53390065872988346</c:v>
                </c:pt>
                <c:pt idx="1">
                  <c:v>-5.9140592172805428E-2</c:v>
                </c:pt>
                <c:pt idx="2">
                  <c:v>1.1446789889277547</c:v>
                </c:pt>
                <c:pt idx="3">
                  <c:v>1.8050164283097061</c:v>
                </c:pt>
                <c:pt idx="4">
                  <c:v>1.2592133423325325</c:v>
                </c:pt>
                <c:pt idx="5">
                  <c:v>0.92679890454436431</c:v>
                </c:pt>
                <c:pt idx="6">
                  <c:v>0.96621799442159029</c:v>
                </c:pt>
                <c:pt idx="7">
                  <c:v>0.82677680859422442</c:v>
                </c:pt>
                <c:pt idx="8">
                  <c:v>0.73928693718118521</c:v>
                </c:pt>
                <c:pt idx="9">
                  <c:v>0.71478076168235871</c:v>
                </c:pt>
                <c:pt idx="10">
                  <c:v>0.86852924738762605</c:v>
                </c:pt>
                <c:pt idx="11">
                  <c:v>0.8970497728943454</c:v>
                </c:pt>
                <c:pt idx="12">
                  <c:v>0.60694047425514008</c:v>
                </c:pt>
                <c:pt idx="13">
                  <c:v>0.67518264596171895</c:v>
                </c:pt>
                <c:pt idx="14">
                  <c:v>0.56356742415446304</c:v>
                </c:pt>
                <c:pt idx="15">
                  <c:v>0.54306782148689314</c:v>
                </c:pt>
                <c:pt idx="16">
                  <c:v>0.45298167525310107</c:v>
                </c:pt>
                <c:pt idx="17">
                  <c:v>0.44855752553040062</c:v>
                </c:pt>
                <c:pt idx="18">
                  <c:v>0.26523505811042702</c:v>
                </c:pt>
                <c:pt idx="19">
                  <c:v>0.30946682596011876</c:v>
                </c:pt>
                <c:pt idx="20">
                  <c:v>0.33894902751596567</c:v>
                </c:pt>
                <c:pt idx="21">
                  <c:v>0.25622407527813285</c:v>
                </c:pt>
                <c:pt idx="22">
                  <c:v>0.17724590188750766</c:v>
                </c:pt>
                <c:pt idx="23">
                  <c:v>0.18682473170425595</c:v>
                </c:pt>
                <c:pt idx="24">
                  <c:v>0.33016312078619614</c:v>
                </c:pt>
                <c:pt idx="25">
                  <c:v>0.20510246188121251</c:v>
                </c:pt>
                <c:pt idx="26">
                  <c:v>0.16930604655936321</c:v>
                </c:pt>
                <c:pt idx="27">
                  <c:v>6.5688585661530352E-2</c:v>
                </c:pt>
                <c:pt idx="28">
                  <c:v>0.10494675644821383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FA-473B-86FF-13745394ED10}"/>
            </c:ext>
          </c:extLst>
        </c:ser>
        <c:ser>
          <c:idx val="3"/>
          <c:order val="3"/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28"/>
              <c:layout>
                <c:manualLayout>
                  <c:x val="4.4444444444444342E-2"/>
                  <c:y val="-0.188725490196078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Total</a:t>
                    </a:r>
                    <a:br>
                      <a:rPr lang="en-US" dirty="0"/>
                    </a:br>
                    <a:fld id="{F5FC29DE-2E6E-4E27-B6A1-5783A6430FC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A1A-4012-8AB1-52E3E411C781}"/>
                </c:ext>
              </c:extLst>
            </c:dLbl>
            <c:dLbl>
              <c:idx val="159"/>
              <c:layout>
                <c:manualLayout>
                  <c:x val="3.6111111111111108E-2"/>
                  <c:y val="3.18627450980392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Total</a:t>
                    </a:r>
                    <a:br>
                      <a:rPr lang="en-US" dirty="0"/>
                    </a:br>
                    <a:fld id="{B15B9F7C-9634-4289-A594-7CB740BC099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FB9-4262-BA80-680B82B503B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'6-RetailSales'!$A$286:$A$314</c:f>
              <c:numCache>
                <c:formatCode>mmm\-yy</c:formatCode>
                <c:ptCount val="29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</c:numCache>
            </c:numRef>
          </c:cat>
          <c:val>
            <c:numRef>
              <c:f>'6-RetailSales'!$F$286:$F$314</c:f>
              <c:numCache>
                <c:formatCode>0.0%</c:formatCode>
                <c:ptCount val="29"/>
                <c:pt idx="0">
                  <c:v>-4.5682488428385515E-2</c:v>
                </c:pt>
                <c:pt idx="1">
                  <c:v>0.10509229296793765</c:v>
                </c:pt>
                <c:pt idx="2">
                  <c:v>0.45959924740239688</c:v>
                </c:pt>
                <c:pt idx="3">
                  <c:v>0.64264628298377668</c:v>
                </c:pt>
                <c:pt idx="4">
                  <c:v>0.38714069084954317</c:v>
                </c:pt>
                <c:pt idx="5">
                  <c:v>0.2370465747650623</c:v>
                </c:pt>
                <c:pt idx="6">
                  <c:v>0.20735280546385648</c:v>
                </c:pt>
                <c:pt idx="7">
                  <c:v>0.17371789538095639</c:v>
                </c:pt>
                <c:pt idx="8">
                  <c:v>0.16965910514262394</c:v>
                </c:pt>
                <c:pt idx="9">
                  <c:v>0.12904361183219226</c:v>
                </c:pt>
                <c:pt idx="10">
                  <c:v>0.19828629877562087</c:v>
                </c:pt>
                <c:pt idx="11">
                  <c:v>0.10728104034634467</c:v>
                </c:pt>
                <c:pt idx="12">
                  <c:v>0.14554090184658386</c:v>
                </c:pt>
                <c:pt idx="13">
                  <c:v>0.14124897522627977</c:v>
                </c:pt>
                <c:pt idx="14">
                  <c:v>0.10303623332841871</c:v>
                </c:pt>
                <c:pt idx="15">
                  <c:v>9.3559648146783081E-2</c:v>
                </c:pt>
                <c:pt idx="16">
                  <c:v>9.322517870918956E-2</c:v>
                </c:pt>
                <c:pt idx="17">
                  <c:v>0.10498136480088283</c:v>
                </c:pt>
                <c:pt idx="18">
                  <c:v>6.7767731047141844E-2</c:v>
                </c:pt>
                <c:pt idx="19">
                  <c:v>0.13619780791955516</c:v>
                </c:pt>
                <c:pt idx="20">
                  <c:v>0.11783535435438819</c:v>
                </c:pt>
                <c:pt idx="21">
                  <c:v>0.12268859995047476</c:v>
                </c:pt>
                <c:pt idx="22">
                  <c:v>9.4679656166056114E-2</c:v>
                </c:pt>
                <c:pt idx="23">
                  <c:v>5.7903117026229634E-2</c:v>
                </c:pt>
                <c:pt idx="24">
                  <c:v>0.10437369053555745</c:v>
                </c:pt>
                <c:pt idx="25">
                  <c:v>6.5087796246086738E-2</c:v>
                </c:pt>
                <c:pt idx="26">
                  <c:v>3.19986073581362E-2</c:v>
                </c:pt>
                <c:pt idx="27">
                  <c:v>3.3766273197558982E-2</c:v>
                </c:pt>
                <c:pt idx="28">
                  <c:v>7.7362110209556967E-2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FA-473B-86FF-13745394E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719912"/>
        <c:axId val="302720304"/>
      </c:lineChart>
      <c:dateAx>
        <c:axId val="30271991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50000"/>
                </a:schemeClr>
              </a:solidFill>
            </a:ln>
          </c:spPr>
        </c:majorGridlines>
        <c:numFmt formatCode="mmm\-yy" sourceLinked="1"/>
        <c:majorTickMark val="none"/>
        <c:minorTickMark val="none"/>
        <c:tickLblPos val="low"/>
        <c:spPr>
          <a:ln w="38100">
            <a:solidFill>
              <a:schemeClr val="tx1"/>
            </a:solidFill>
            <a:prstDash val="sysDash"/>
          </a:ln>
        </c:spPr>
        <c:crossAx val="302720304"/>
        <c:crosses val="autoZero"/>
        <c:auto val="1"/>
        <c:lblOffset val="100"/>
        <c:baseTimeUnit val="months"/>
        <c:majorUnit val="3"/>
        <c:majorTimeUnit val="months"/>
      </c:dateAx>
      <c:valAx>
        <c:axId val="302720304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chemeClr val="bg1">
                <a:lumMod val="50000"/>
              </a:schemeClr>
            </a:solidFill>
          </a:ln>
        </c:spPr>
        <c:crossAx val="302719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King County Residential Transactions</a:t>
            </a:r>
          </a:p>
          <a:p>
            <a:pPr>
              <a:defRPr sz="2000"/>
            </a:pPr>
            <a:r>
              <a:rPr lang="en-US" sz="1200" dirty="0">
                <a:solidFill>
                  <a:schemeClr val="accent1"/>
                </a:solidFill>
              </a:rPr>
              <a:t>Monthly</a:t>
            </a:r>
            <a:r>
              <a:rPr lang="en-US" sz="1200" baseline="0" dirty="0">
                <a:solidFill>
                  <a:schemeClr val="accent1"/>
                </a:solidFill>
              </a:rPr>
              <a:t> Residential Transactions </a:t>
            </a:r>
            <a:r>
              <a:rPr lang="en-US" sz="1200" baseline="0" dirty="0"/>
              <a:t>with </a:t>
            </a:r>
            <a:r>
              <a:rPr lang="en-US" sz="1200" baseline="0" dirty="0">
                <a:solidFill>
                  <a:srgbClr val="C00000"/>
                </a:solidFill>
              </a:rPr>
              <a:t>Rolling Annual Average</a:t>
            </a:r>
          </a:p>
          <a:p>
            <a:pPr>
              <a:defRPr sz="2000"/>
            </a:pPr>
            <a:r>
              <a:rPr lang="en-US" sz="1200" dirty="0"/>
              <a:t>Source: KC</a:t>
            </a:r>
            <a:r>
              <a:rPr lang="en-US" sz="1200" baseline="0" dirty="0"/>
              <a:t> OEFA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511920384951887E-2"/>
          <c:y val="0.16274898925987902"/>
          <c:w val="0.90357841207349088"/>
          <c:h val="0.55710621373826885"/>
        </c:manualLayout>
      </c:layout>
      <c:lineChart>
        <c:grouping val="standard"/>
        <c:varyColors val="0"/>
        <c:ser>
          <c:idx val="1"/>
          <c:order val="0"/>
          <c:tx>
            <c:strRef>
              <c:f>Average!$G$1</c:f>
              <c:strCache>
                <c:ptCount val="1"/>
                <c:pt idx="0">
                  <c:v>Residential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25400" cap="rnd" cmpd="sng">
                <a:solidFill>
                  <a:schemeClr val="accent2"/>
                </a:solidFill>
                <a:prstDash val="solid"/>
              </a:ln>
              <a:effectLst/>
            </c:spPr>
            <c:trendlineType val="movingAvg"/>
            <c:period val="12"/>
            <c:dispRSqr val="0"/>
            <c:dispEq val="0"/>
          </c:trendline>
          <c:cat>
            <c:numRef>
              <c:f>Average!$A$99:$A$380</c:f>
              <c:numCache>
                <c:formatCode>mmm\-yy</c:formatCode>
                <c:ptCount val="28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44949</c:v>
                </c:pt>
                <c:pt idx="277">
                  <c:v>44980</c:v>
                </c:pt>
                <c:pt idx="278">
                  <c:v>45008</c:v>
                </c:pt>
                <c:pt idx="279">
                  <c:v>45039</c:v>
                </c:pt>
                <c:pt idx="280">
                  <c:v>45069</c:v>
                </c:pt>
                <c:pt idx="281">
                  <c:v>45100</c:v>
                </c:pt>
              </c:numCache>
            </c:numRef>
          </c:cat>
          <c:val>
            <c:numRef>
              <c:f>Average!$H$99:$H$380</c:f>
              <c:numCache>
                <c:formatCode>_(* #,##0_);_(* \(#,##0\);_(* "-"??_);_(@_)</c:formatCode>
                <c:ptCount val="282"/>
                <c:pt idx="0">
                  <c:v>1422</c:v>
                </c:pt>
                <c:pt idx="1">
                  <c:v>1882</c:v>
                </c:pt>
                <c:pt idx="2">
                  <c:v>2647</c:v>
                </c:pt>
                <c:pt idx="3">
                  <c:v>2475</c:v>
                </c:pt>
                <c:pt idx="4">
                  <c:v>2721</c:v>
                </c:pt>
                <c:pt idx="5">
                  <c:v>2795</c:v>
                </c:pt>
                <c:pt idx="6">
                  <c:v>2422</c:v>
                </c:pt>
                <c:pt idx="7">
                  <c:v>2745</c:v>
                </c:pt>
                <c:pt idx="8">
                  <c:v>2363</c:v>
                </c:pt>
                <c:pt idx="9">
                  <c:v>2286</c:v>
                </c:pt>
                <c:pt idx="10">
                  <c:v>2110</c:v>
                </c:pt>
                <c:pt idx="11">
                  <c:v>1927</c:v>
                </c:pt>
                <c:pt idx="12">
                  <c:v>1459</c:v>
                </c:pt>
                <c:pt idx="13">
                  <c:v>1453</c:v>
                </c:pt>
                <c:pt idx="14">
                  <c:v>2773</c:v>
                </c:pt>
                <c:pt idx="15">
                  <c:v>2326</c:v>
                </c:pt>
                <c:pt idx="16">
                  <c:v>2492</c:v>
                </c:pt>
                <c:pt idx="17">
                  <c:v>2741</c:v>
                </c:pt>
                <c:pt idx="18">
                  <c:v>2616</c:v>
                </c:pt>
                <c:pt idx="19">
                  <c:v>2876</c:v>
                </c:pt>
                <c:pt idx="20">
                  <c:v>2074</c:v>
                </c:pt>
                <c:pt idx="21">
                  <c:v>2033</c:v>
                </c:pt>
                <c:pt idx="22">
                  <c:v>1898</c:v>
                </c:pt>
                <c:pt idx="23">
                  <c:v>1952</c:v>
                </c:pt>
                <c:pt idx="24">
                  <c:v>1725</c:v>
                </c:pt>
                <c:pt idx="25">
                  <c:v>1980</c:v>
                </c:pt>
                <c:pt idx="26">
                  <c:v>2412</c:v>
                </c:pt>
                <c:pt idx="27">
                  <c:v>2622</c:v>
                </c:pt>
                <c:pt idx="28">
                  <c:v>2683</c:v>
                </c:pt>
                <c:pt idx="29">
                  <c:v>2630</c:v>
                </c:pt>
                <c:pt idx="30">
                  <c:v>2569</c:v>
                </c:pt>
                <c:pt idx="31">
                  <c:v>2585</c:v>
                </c:pt>
                <c:pt idx="32">
                  <c:v>2310</c:v>
                </c:pt>
                <c:pt idx="33">
                  <c:v>2489</c:v>
                </c:pt>
                <c:pt idx="34">
                  <c:v>2136</c:v>
                </c:pt>
                <c:pt idx="35">
                  <c:v>2417</c:v>
                </c:pt>
                <c:pt idx="36">
                  <c:v>1893</c:v>
                </c:pt>
                <c:pt idx="37">
                  <c:v>2151</c:v>
                </c:pt>
                <c:pt idx="38">
                  <c:v>2530</c:v>
                </c:pt>
                <c:pt idx="39">
                  <c:v>2740</c:v>
                </c:pt>
                <c:pt idx="40">
                  <c:v>3024</c:v>
                </c:pt>
                <c:pt idx="41">
                  <c:v>3179</c:v>
                </c:pt>
                <c:pt idx="42">
                  <c:v>3317</c:v>
                </c:pt>
                <c:pt idx="43">
                  <c:v>3311</c:v>
                </c:pt>
                <c:pt idx="44">
                  <c:v>3219</c:v>
                </c:pt>
                <c:pt idx="45">
                  <c:v>3055</c:v>
                </c:pt>
                <c:pt idx="46">
                  <c:v>2338</c:v>
                </c:pt>
                <c:pt idx="47">
                  <c:v>2567</c:v>
                </c:pt>
                <c:pt idx="48">
                  <c:v>1653</c:v>
                </c:pt>
                <c:pt idx="49">
                  <c:v>2109</c:v>
                </c:pt>
                <c:pt idx="50">
                  <c:v>3032</c:v>
                </c:pt>
                <c:pt idx="51">
                  <c:v>3391</c:v>
                </c:pt>
                <c:pt idx="52">
                  <c:v>3531</c:v>
                </c:pt>
                <c:pt idx="53">
                  <c:v>4081</c:v>
                </c:pt>
                <c:pt idx="54">
                  <c:v>3654</c:v>
                </c:pt>
                <c:pt idx="55">
                  <c:v>3452</c:v>
                </c:pt>
                <c:pt idx="56">
                  <c:v>3190</c:v>
                </c:pt>
                <c:pt idx="57">
                  <c:v>2984</c:v>
                </c:pt>
                <c:pt idx="58">
                  <c:v>2816</c:v>
                </c:pt>
                <c:pt idx="59">
                  <c:v>2896</c:v>
                </c:pt>
                <c:pt idx="60">
                  <c:v>2024</c:v>
                </c:pt>
                <c:pt idx="61">
                  <c:v>2333</c:v>
                </c:pt>
                <c:pt idx="62">
                  <c:v>3302</c:v>
                </c:pt>
                <c:pt idx="63">
                  <c:v>3277</c:v>
                </c:pt>
                <c:pt idx="64">
                  <c:v>3431</c:v>
                </c:pt>
                <c:pt idx="65">
                  <c:v>3927</c:v>
                </c:pt>
                <c:pt idx="66">
                  <c:v>3465</c:v>
                </c:pt>
                <c:pt idx="67">
                  <c:v>3908</c:v>
                </c:pt>
                <c:pt idx="68">
                  <c:v>3469</c:v>
                </c:pt>
                <c:pt idx="69">
                  <c:v>3150</c:v>
                </c:pt>
                <c:pt idx="70">
                  <c:v>2830</c:v>
                </c:pt>
                <c:pt idx="71">
                  <c:v>2743</c:v>
                </c:pt>
                <c:pt idx="72">
                  <c:v>1927</c:v>
                </c:pt>
                <c:pt idx="73">
                  <c:v>2158</c:v>
                </c:pt>
                <c:pt idx="74">
                  <c:v>3000</c:v>
                </c:pt>
                <c:pt idx="75">
                  <c:v>2906</c:v>
                </c:pt>
                <c:pt idx="76">
                  <c:v>3251</c:v>
                </c:pt>
                <c:pt idx="77">
                  <c:v>3711</c:v>
                </c:pt>
                <c:pt idx="78">
                  <c:v>3158</c:v>
                </c:pt>
                <c:pt idx="79">
                  <c:v>3444</c:v>
                </c:pt>
                <c:pt idx="80">
                  <c:v>2708</c:v>
                </c:pt>
                <c:pt idx="81">
                  <c:v>2754</c:v>
                </c:pt>
                <c:pt idx="82">
                  <c:v>2418</c:v>
                </c:pt>
                <c:pt idx="83">
                  <c:v>2147</c:v>
                </c:pt>
                <c:pt idx="84">
                  <c:v>1710</c:v>
                </c:pt>
                <c:pt idx="85">
                  <c:v>1979</c:v>
                </c:pt>
                <c:pt idx="86">
                  <c:v>2597</c:v>
                </c:pt>
                <c:pt idx="87">
                  <c:v>2505</c:v>
                </c:pt>
                <c:pt idx="88">
                  <c:v>2823</c:v>
                </c:pt>
                <c:pt idx="89">
                  <c:v>2966</c:v>
                </c:pt>
                <c:pt idx="90">
                  <c:v>2726</c:v>
                </c:pt>
                <c:pt idx="91">
                  <c:v>2641</c:v>
                </c:pt>
                <c:pt idx="92">
                  <c:v>1761</c:v>
                </c:pt>
                <c:pt idx="93">
                  <c:v>1775</c:v>
                </c:pt>
                <c:pt idx="94">
                  <c:v>1581</c:v>
                </c:pt>
                <c:pt idx="95">
                  <c:v>1494</c:v>
                </c:pt>
                <c:pt idx="96">
                  <c:v>1129</c:v>
                </c:pt>
                <c:pt idx="97">
                  <c:v>1360</c:v>
                </c:pt>
                <c:pt idx="98">
                  <c:v>1583</c:v>
                </c:pt>
                <c:pt idx="99">
                  <c:v>1666</c:v>
                </c:pt>
                <c:pt idx="100">
                  <c:v>1698</c:v>
                </c:pt>
                <c:pt idx="101">
                  <c:v>1729</c:v>
                </c:pt>
                <c:pt idx="102">
                  <c:v>1653</c:v>
                </c:pt>
                <c:pt idx="103">
                  <c:v>1618</c:v>
                </c:pt>
                <c:pt idx="104">
                  <c:v>1489</c:v>
                </c:pt>
                <c:pt idx="105">
                  <c:v>1331</c:v>
                </c:pt>
                <c:pt idx="106">
                  <c:v>870</c:v>
                </c:pt>
                <c:pt idx="107">
                  <c:v>1015</c:v>
                </c:pt>
                <c:pt idx="108">
                  <c:v>655</c:v>
                </c:pt>
                <c:pt idx="109">
                  <c:v>755</c:v>
                </c:pt>
                <c:pt idx="110">
                  <c:v>1024</c:v>
                </c:pt>
                <c:pt idx="111">
                  <c:v>1196</c:v>
                </c:pt>
                <c:pt idx="112">
                  <c:v>1338</c:v>
                </c:pt>
                <c:pt idx="113">
                  <c:v>1772</c:v>
                </c:pt>
                <c:pt idx="114">
                  <c:v>1724</c:v>
                </c:pt>
                <c:pt idx="115">
                  <c:v>1549</c:v>
                </c:pt>
                <c:pt idx="116">
                  <c:v>1656</c:v>
                </c:pt>
                <c:pt idx="117">
                  <c:v>1741</c:v>
                </c:pt>
                <c:pt idx="118">
                  <c:v>1508</c:v>
                </c:pt>
                <c:pt idx="119">
                  <c:v>1440</c:v>
                </c:pt>
                <c:pt idx="120">
                  <c:v>901</c:v>
                </c:pt>
                <c:pt idx="121">
                  <c:v>1035</c:v>
                </c:pt>
                <c:pt idx="122">
                  <c:v>1688</c:v>
                </c:pt>
                <c:pt idx="123">
                  <c:v>1769</c:v>
                </c:pt>
                <c:pt idx="124">
                  <c:v>1798</c:v>
                </c:pt>
                <c:pt idx="125">
                  <c:v>1914</c:v>
                </c:pt>
                <c:pt idx="126">
                  <c:v>1316</c:v>
                </c:pt>
                <c:pt idx="127">
                  <c:v>1290</c:v>
                </c:pt>
                <c:pt idx="128">
                  <c:v>1187</c:v>
                </c:pt>
                <c:pt idx="129">
                  <c:v>1219</c:v>
                </c:pt>
                <c:pt idx="130">
                  <c:v>1084</c:v>
                </c:pt>
                <c:pt idx="131">
                  <c:v>1473</c:v>
                </c:pt>
                <c:pt idx="132">
                  <c:v>968</c:v>
                </c:pt>
                <c:pt idx="133">
                  <c:v>962</c:v>
                </c:pt>
                <c:pt idx="134">
                  <c:v>1498</c:v>
                </c:pt>
                <c:pt idx="135">
                  <c:v>1480</c:v>
                </c:pt>
                <c:pt idx="136">
                  <c:v>1498</c:v>
                </c:pt>
                <c:pt idx="137">
                  <c:v>1813</c:v>
                </c:pt>
                <c:pt idx="138">
                  <c:v>1498</c:v>
                </c:pt>
                <c:pt idx="139">
                  <c:v>1652</c:v>
                </c:pt>
                <c:pt idx="140">
                  <c:v>1466</c:v>
                </c:pt>
                <c:pt idx="141">
                  <c:v>1320</c:v>
                </c:pt>
                <c:pt idx="142">
                  <c:v>1329</c:v>
                </c:pt>
                <c:pt idx="143">
                  <c:v>1370</c:v>
                </c:pt>
                <c:pt idx="144">
                  <c:v>925</c:v>
                </c:pt>
                <c:pt idx="145">
                  <c:v>1112</c:v>
                </c:pt>
                <c:pt idx="146">
                  <c:v>1525</c:v>
                </c:pt>
                <c:pt idx="147">
                  <c:v>1713</c:v>
                </c:pt>
                <c:pt idx="148">
                  <c:v>2016</c:v>
                </c:pt>
                <c:pt idx="149">
                  <c:v>2146</c:v>
                </c:pt>
                <c:pt idx="150">
                  <c:v>2045</c:v>
                </c:pt>
                <c:pt idx="151">
                  <c:v>2216</c:v>
                </c:pt>
                <c:pt idx="152">
                  <c:v>1785</c:v>
                </c:pt>
                <c:pt idx="153">
                  <c:v>2020</c:v>
                </c:pt>
                <c:pt idx="154">
                  <c:v>1895</c:v>
                </c:pt>
                <c:pt idx="155">
                  <c:v>1834</c:v>
                </c:pt>
                <c:pt idx="156">
                  <c:v>1257</c:v>
                </c:pt>
                <c:pt idx="157">
                  <c:v>1533</c:v>
                </c:pt>
                <c:pt idx="158">
                  <c:v>1876</c:v>
                </c:pt>
                <c:pt idx="159">
                  <c:v>2224</c:v>
                </c:pt>
                <c:pt idx="160">
                  <c:v>2625</c:v>
                </c:pt>
                <c:pt idx="161">
                  <c:v>2548</c:v>
                </c:pt>
                <c:pt idx="162">
                  <c:v>2837</c:v>
                </c:pt>
                <c:pt idx="163">
                  <c:v>2705</c:v>
                </c:pt>
                <c:pt idx="164">
                  <c:v>2267</c:v>
                </c:pt>
                <c:pt idx="165">
                  <c:v>2213</c:v>
                </c:pt>
                <c:pt idx="166">
                  <c:v>1745</c:v>
                </c:pt>
                <c:pt idx="167">
                  <c:v>1845</c:v>
                </c:pt>
                <c:pt idx="168">
                  <c:v>1275</c:v>
                </c:pt>
                <c:pt idx="169">
                  <c:v>1329</c:v>
                </c:pt>
                <c:pt idx="170">
                  <c:v>1779</c:v>
                </c:pt>
                <c:pt idx="171">
                  <c:v>2158</c:v>
                </c:pt>
                <c:pt idx="172">
                  <c:v>2712</c:v>
                </c:pt>
                <c:pt idx="173">
                  <c:v>2664</c:v>
                </c:pt>
                <c:pt idx="174">
                  <c:v>2694</c:v>
                </c:pt>
                <c:pt idx="175">
                  <c:v>2509</c:v>
                </c:pt>
                <c:pt idx="176">
                  <c:v>2212</c:v>
                </c:pt>
                <c:pt idx="177">
                  <c:v>2319</c:v>
                </c:pt>
                <c:pt idx="178">
                  <c:v>1871</c:v>
                </c:pt>
                <c:pt idx="179">
                  <c:v>2049</c:v>
                </c:pt>
                <c:pt idx="180">
                  <c:v>1354</c:v>
                </c:pt>
                <c:pt idx="181">
                  <c:v>1550</c:v>
                </c:pt>
                <c:pt idx="182">
                  <c:v>2274</c:v>
                </c:pt>
                <c:pt idx="183">
                  <c:v>2660</c:v>
                </c:pt>
                <c:pt idx="184">
                  <c:v>2811</c:v>
                </c:pt>
                <c:pt idx="185">
                  <c:v>3130</c:v>
                </c:pt>
                <c:pt idx="186">
                  <c:v>3122</c:v>
                </c:pt>
                <c:pt idx="187">
                  <c:v>2651</c:v>
                </c:pt>
                <c:pt idx="188">
                  <c:v>2565</c:v>
                </c:pt>
                <c:pt idx="189">
                  <c:v>2463</c:v>
                </c:pt>
                <c:pt idx="190">
                  <c:v>1833</c:v>
                </c:pt>
                <c:pt idx="191">
                  <c:v>2200</c:v>
                </c:pt>
                <c:pt idx="192">
                  <c:v>1367</c:v>
                </c:pt>
                <c:pt idx="193">
                  <c:v>1595</c:v>
                </c:pt>
                <c:pt idx="194">
                  <c:v>2246</c:v>
                </c:pt>
                <c:pt idx="195">
                  <c:v>2444</c:v>
                </c:pt>
                <c:pt idx="196">
                  <c:v>2764</c:v>
                </c:pt>
                <c:pt idx="197">
                  <c:v>3221</c:v>
                </c:pt>
                <c:pt idx="198">
                  <c:v>2905</c:v>
                </c:pt>
                <c:pt idx="199">
                  <c:v>3038</c:v>
                </c:pt>
                <c:pt idx="200">
                  <c:v>2675</c:v>
                </c:pt>
                <c:pt idx="201">
                  <c:v>2571</c:v>
                </c:pt>
                <c:pt idx="202">
                  <c:v>2358</c:v>
                </c:pt>
                <c:pt idx="203">
                  <c:v>2274</c:v>
                </c:pt>
                <c:pt idx="204">
                  <c:v>1703</c:v>
                </c:pt>
                <c:pt idx="205">
                  <c:v>1607</c:v>
                </c:pt>
                <c:pt idx="206">
                  <c:v>2322</c:v>
                </c:pt>
                <c:pt idx="207">
                  <c:v>2241</c:v>
                </c:pt>
                <c:pt idx="208">
                  <c:v>2907</c:v>
                </c:pt>
                <c:pt idx="209">
                  <c:v>3299</c:v>
                </c:pt>
                <c:pt idx="210">
                  <c:v>3429</c:v>
                </c:pt>
                <c:pt idx="211">
                  <c:v>3718</c:v>
                </c:pt>
                <c:pt idx="212">
                  <c:v>3019</c:v>
                </c:pt>
                <c:pt idx="213">
                  <c:v>2964</c:v>
                </c:pt>
                <c:pt idx="214">
                  <c:v>2732</c:v>
                </c:pt>
                <c:pt idx="215">
                  <c:v>2551</c:v>
                </c:pt>
                <c:pt idx="216">
                  <c:v>1765</c:v>
                </c:pt>
                <c:pt idx="217">
                  <c:v>2005</c:v>
                </c:pt>
                <c:pt idx="218">
                  <c:v>2504</c:v>
                </c:pt>
                <c:pt idx="219">
                  <c:v>2835</c:v>
                </c:pt>
                <c:pt idx="220">
                  <c:v>3102</c:v>
                </c:pt>
                <c:pt idx="221">
                  <c:v>3252</c:v>
                </c:pt>
                <c:pt idx="222">
                  <c:v>3037</c:v>
                </c:pt>
                <c:pt idx="223">
                  <c:v>2887</c:v>
                </c:pt>
                <c:pt idx="224">
                  <c:v>2150</c:v>
                </c:pt>
                <c:pt idx="225">
                  <c:v>2505</c:v>
                </c:pt>
                <c:pt idx="226">
                  <c:v>2159</c:v>
                </c:pt>
                <c:pt idx="227">
                  <c:v>1991</c:v>
                </c:pt>
                <c:pt idx="228">
                  <c:v>1535</c:v>
                </c:pt>
                <c:pt idx="229">
                  <c:v>1792</c:v>
                </c:pt>
                <c:pt idx="230">
                  <c:v>2097</c:v>
                </c:pt>
                <c:pt idx="231">
                  <c:v>2812</c:v>
                </c:pt>
                <c:pt idx="232">
                  <c:v>3211</c:v>
                </c:pt>
                <c:pt idx="233">
                  <c:v>3169</c:v>
                </c:pt>
                <c:pt idx="234">
                  <c:v>3154</c:v>
                </c:pt>
                <c:pt idx="235">
                  <c:v>3045</c:v>
                </c:pt>
                <c:pt idx="236">
                  <c:v>2384</c:v>
                </c:pt>
                <c:pt idx="237">
                  <c:v>2801</c:v>
                </c:pt>
                <c:pt idx="238">
                  <c:v>2342</c:v>
                </c:pt>
                <c:pt idx="239">
                  <c:v>2337</c:v>
                </c:pt>
                <c:pt idx="240">
                  <c:v>1646</c:v>
                </c:pt>
                <c:pt idx="241">
                  <c:v>1830</c:v>
                </c:pt>
                <c:pt idx="242">
                  <c:v>2314</c:v>
                </c:pt>
                <c:pt idx="243">
                  <c:v>1959</c:v>
                </c:pt>
                <c:pt idx="244">
                  <c:v>1958</c:v>
                </c:pt>
                <c:pt idx="245">
                  <c:v>2782</c:v>
                </c:pt>
                <c:pt idx="246">
                  <c:v>3285</c:v>
                </c:pt>
                <c:pt idx="247">
                  <c:v>3203</c:v>
                </c:pt>
                <c:pt idx="248">
                  <c:v>3412</c:v>
                </c:pt>
                <c:pt idx="249">
                  <c:v>3550</c:v>
                </c:pt>
                <c:pt idx="250">
                  <c:v>2736</c:v>
                </c:pt>
                <c:pt idx="251">
                  <c:v>3007</c:v>
                </c:pt>
                <c:pt idx="252">
                  <c:v>1888</c:v>
                </c:pt>
                <c:pt idx="253">
                  <c:v>2081</c:v>
                </c:pt>
                <c:pt idx="254">
                  <c:v>2960</c:v>
                </c:pt>
                <c:pt idx="255">
                  <c:v>3396</c:v>
                </c:pt>
                <c:pt idx="256">
                  <c:v>3444</c:v>
                </c:pt>
                <c:pt idx="257">
                  <c:v>3904</c:v>
                </c:pt>
                <c:pt idx="258">
                  <c:v>3699</c:v>
                </c:pt>
                <c:pt idx="259">
                  <c:v>3368</c:v>
                </c:pt>
                <c:pt idx="260">
                  <c:v>3174</c:v>
                </c:pt>
                <c:pt idx="261">
                  <c:v>3154</c:v>
                </c:pt>
                <c:pt idx="262">
                  <c:v>2817</c:v>
                </c:pt>
                <c:pt idx="263">
                  <c:v>2392</c:v>
                </c:pt>
                <c:pt idx="264">
                  <c:v>1501</c:v>
                </c:pt>
                <c:pt idx="265">
                  <c:v>1671</c:v>
                </c:pt>
                <c:pt idx="266">
                  <c:v>2830</c:v>
                </c:pt>
                <c:pt idx="267">
                  <c:v>2920</c:v>
                </c:pt>
                <c:pt idx="268">
                  <c:v>2987</c:v>
                </c:pt>
                <c:pt idx="269">
                  <c:v>2934</c:v>
                </c:pt>
                <c:pt idx="270">
                  <c:v>2176</c:v>
                </c:pt>
                <c:pt idx="271">
                  <c:v>2407</c:v>
                </c:pt>
                <c:pt idx="272">
                  <c:v>2107</c:v>
                </c:pt>
                <c:pt idx="273">
                  <c:v>1841</c:v>
                </c:pt>
                <c:pt idx="274">
                  <c:v>1499</c:v>
                </c:pt>
                <c:pt idx="275">
                  <c:v>1276</c:v>
                </c:pt>
                <c:pt idx="276">
                  <c:v>914</c:v>
                </c:pt>
                <c:pt idx="277">
                  <c:v>1280</c:v>
                </c:pt>
                <c:pt idx="278">
                  <c:v>1697</c:v>
                </c:pt>
                <c:pt idx="279">
                  <c:v>1602</c:v>
                </c:pt>
                <c:pt idx="280">
                  <c:v>1895</c:v>
                </c:pt>
                <c:pt idx="281">
                  <c:v>2115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CD-4571-81A8-1AAD62924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7029984"/>
        <c:axId val="357028416"/>
      </c:lineChart>
      <c:dateAx>
        <c:axId val="35702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357028416"/>
        <c:crosses val="autoZero"/>
        <c:auto val="1"/>
        <c:lblOffset val="100"/>
        <c:baseTimeUnit val="months"/>
        <c:majorUnit val="1"/>
        <c:majorTimeUnit val="years"/>
      </c:dateAx>
      <c:valAx>
        <c:axId val="35702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35702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6829615048119"/>
          <c:y val="0.89810693571617561"/>
          <c:w val="0.48463396762904637"/>
          <c:h val="6.0226389575881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b="1" i="0" baseline="0" dirty="0">
                <a:effectLst/>
              </a:rPr>
              <a:t>Fed Funds Rate</a:t>
            </a:r>
            <a:endParaRPr lang="en-US" sz="2000" dirty="0">
              <a:effectLst/>
            </a:endParaRPr>
          </a:p>
          <a:p>
            <a:pPr>
              <a:defRPr/>
            </a:pPr>
            <a:r>
              <a:rPr lang="en-US" sz="1200" b="1" i="0" baseline="0" dirty="0">
                <a:effectLst/>
              </a:rPr>
              <a:t>With economic contraction shaded in red</a:t>
            </a:r>
            <a:endParaRPr lang="en-US" sz="1200" dirty="0">
              <a:effectLst/>
            </a:endParaRPr>
          </a:p>
          <a:p>
            <a:pPr>
              <a:defRPr/>
            </a:pPr>
            <a:r>
              <a:rPr lang="en-US" sz="1200" b="1" i="0" baseline="0" dirty="0">
                <a:effectLst/>
              </a:rPr>
              <a:t>Source: St. Louis FRED</a:t>
            </a:r>
            <a:endParaRPr lang="en-US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935258092738409E-2"/>
          <c:y val="0.16149509803921569"/>
          <c:w val="0.9207869641294838"/>
          <c:h val="0.63347576038289333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2">
                <a:alpha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'FRED Graph'!$C$210:$C$839</c:f>
              <c:numCache>
                <c:formatCode>yyyy\-mm\-dd</c:formatCode>
                <c:ptCount val="630"/>
                <c:pt idx="0">
                  <c:v>25934</c:v>
                </c:pt>
                <c:pt idx="1">
                  <c:v>25965</c:v>
                </c:pt>
                <c:pt idx="2">
                  <c:v>25993</c:v>
                </c:pt>
                <c:pt idx="3">
                  <c:v>26024</c:v>
                </c:pt>
                <c:pt idx="4">
                  <c:v>26054</c:v>
                </c:pt>
                <c:pt idx="5">
                  <c:v>26085</c:v>
                </c:pt>
                <c:pt idx="6">
                  <c:v>26115</c:v>
                </c:pt>
                <c:pt idx="7">
                  <c:v>26146</c:v>
                </c:pt>
                <c:pt idx="8">
                  <c:v>26177</c:v>
                </c:pt>
                <c:pt idx="9">
                  <c:v>26207</c:v>
                </c:pt>
                <c:pt idx="10">
                  <c:v>26238</c:v>
                </c:pt>
                <c:pt idx="11">
                  <c:v>26268</c:v>
                </c:pt>
                <c:pt idx="12">
                  <c:v>26299</c:v>
                </c:pt>
                <c:pt idx="13">
                  <c:v>26330</c:v>
                </c:pt>
                <c:pt idx="14">
                  <c:v>26359</c:v>
                </c:pt>
                <c:pt idx="15">
                  <c:v>26390</c:v>
                </c:pt>
                <c:pt idx="16">
                  <c:v>26420</c:v>
                </c:pt>
                <c:pt idx="17">
                  <c:v>26451</c:v>
                </c:pt>
                <c:pt idx="18">
                  <c:v>26481</c:v>
                </c:pt>
                <c:pt idx="19">
                  <c:v>26512</c:v>
                </c:pt>
                <c:pt idx="20">
                  <c:v>26543</c:v>
                </c:pt>
                <c:pt idx="21">
                  <c:v>26573</c:v>
                </c:pt>
                <c:pt idx="22">
                  <c:v>26604</c:v>
                </c:pt>
                <c:pt idx="23">
                  <c:v>26634</c:v>
                </c:pt>
                <c:pt idx="24">
                  <c:v>26665</c:v>
                </c:pt>
                <c:pt idx="25">
                  <c:v>26696</c:v>
                </c:pt>
                <c:pt idx="26">
                  <c:v>26724</c:v>
                </c:pt>
                <c:pt idx="27">
                  <c:v>26755</c:v>
                </c:pt>
                <c:pt idx="28">
                  <c:v>26785</c:v>
                </c:pt>
                <c:pt idx="29">
                  <c:v>26816</c:v>
                </c:pt>
                <c:pt idx="30">
                  <c:v>26846</c:v>
                </c:pt>
                <c:pt idx="31">
                  <c:v>26877</c:v>
                </c:pt>
                <c:pt idx="32">
                  <c:v>26908</c:v>
                </c:pt>
                <c:pt idx="33">
                  <c:v>26938</c:v>
                </c:pt>
                <c:pt idx="34">
                  <c:v>26969</c:v>
                </c:pt>
                <c:pt idx="35">
                  <c:v>26999</c:v>
                </c:pt>
                <c:pt idx="36">
                  <c:v>27030</c:v>
                </c:pt>
                <c:pt idx="37">
                  <c:v>27061</c:v>
                </c:pt>
                <c:pt idx="38">
                  <c:v>27089</c:v>
                </c:pt>
                <c:pt idx="39">
                  <c:v>27120</c:v>
                </c:pt>
                <c:pt idx="40">
                  <c:v>27150</c:v>
                </c:pt>
                <c:pt idx="41">
                  <c:v>27181</c:v>
                </c:pt>
                <c:pt idx="42">
                  <c:v>27211</c:v>
                </c:pt>
                <c:pt idx="43">
                  <c:v>27242</c:v>
                </c:pt>
                <c:pt idx="44">
                  <c:v>27273</c:v>
                </c:pt>
                <c:pt idx="45">
                  <c:v>27303</c:v>
                </c:pt>
                <c:pt idx="46">
                  <c:v>27334</c:v>
                </c:pt>
                <c:pt idx="47">
                  <c:v>27364</c:v>
                </c:pt>
                <c:pt idx="48">
                  <c:v>27395</c:v>
                </c:pt>
                <c:pt idx="49">
                  <c:v>27426</c:v>
                </c:pt>
                <c:pt idx="50">
                  <c:v>27454</c:v>
                </c:pt>
                <c:pt idx="51">
                  <c:v>27485</c:v>
                </c:pt>
                <c:pt idx="52">
                  <c:v>27515</c:v>
                </c:pt>
                <c:pt idx="53">
                  <c:v>27546</c:v>
                </c:pt>
                <c:pt idx="54">
                  <c:v>27576</c:v>
                </c:pt>
                <c:pt idx="55">
                  <c:v>27607</c:v>
                </c:pt>
                <c:pt idx="56">
                  <c:v>27638</c:v>
                </c:pt>
                <c:pt idx="57">
                  <c:v>27668</c:v>
                </c:pt>
                <c:pt idx="58">
                  <c:v>27699</c:v>
                </c:pt>
                <c:pt idx="59">
                  <c:v>27729</c:v>
                </c:pt>
                <c:pt idx="60">
                  <c:v>27760</c:v>
                </c:pt>
                <c:pt idx="61">
                  <c:v>27791</c:v>
                </c:pt>
                <c:pt idx="62">
                  <c:v>27820</c:v>
                </c:pt>
                <c:pt idx="63">
                  <c:v>27851</c:v>
                </c:pt>
                <c:pt idx="64">
                  <c:v>27881</c:v>
                </c:pt>
                <c:pt idx="65">
                  <c:v>27912</c:v>
                </c:pt>
                <c:pt idx="66">
                  <c:v>27942</c:v>
                </c:pt>
                <c:pt idx="67">
                  <c:v>27973</c:v>
                </c:pt>
                <c:pt idx="68">
                  <c:v>28004</c:v>
                </c:pt>
                <c:pt idx="69">
                  <c:v>28034</c:v>
                </c:pt>
                <c:pt idx="70">
                  <c:v>28065</c:v>
                </c:pt>
                <c:pt idx="71">
                  <c:v>28095</c:v>
                </c:pt>
                <c:pt idx="72">
                  <c:v>28126</c:v>
                </c:pt>
                <c:pt idx="73">
                  <c:v>28157</c:v>
                </c:pt>
                <c:pt idx="74">
                  <c:v>28185</c:v>
                </c:pt>
                <c:pt idx="75">
                  <c:v>28216</c:v>
                </c:pt>
                <c:pt idx="76">
                  <c:v>28246</c:v>
                </c:pt>
                <c:pt idx="77">
                  <c:v>28277</c:v>
                </c:pt>
                <c:pt idx="78">
                  <c:v>28307</c:v>
                </c:pt>
                <c:pt idx="79">
                  <c:v>28338</c:v>
                </c:pt>
                <c:pt idx="80">
                  <c:v>28369</c:v>
                </c:pt>
                <c:pt idx="81">
                  <c:v>28399</c:v>
                </c:pt>
                <c:pt idx="82">
                  <c:v>28430</c:v>
                </c:pt>
                <c:pt idx="83">
                  <c:v>28460</c:v>
                </c:pt>
                <c:pt idx="84">
                  <c:v>28491</c:v>
                </c:pt>
                <c:pt idx="85">
                  <c:v>28522</c:v>
                </c:pt>
                <c:pt idx="86">
                  <c:v>28550</c:v>
                </c:pt>
                <c:pt idx="87">
                  <c:v>28581</c:v>
                </c:pt>
                <c:pt idx="88">
                  <c:v>28611</c:v>
                </c:pt>
                <c:pt idx="89">
                  <c:v>28642</c:v>
                </c:pt>
                <c:pt idx="90">
                  <c:v>28672</c:v>
                </c:pt>
                <c:pt idx="91">
                  <c:v>28703</c:v>
                </c:pt>
                <c:pt idx="92">
                  <c:v>28734</c:v>
                </c:pt>
                <c:pt idx="93">
                  <c:v>28764</c:v>
                </c:pt>
                <c:pt idx="94">
                  <c:v>28795</c:v>
                </c:pt>
                <c:pt idx="95">
                  <c:v>28825</c:v>
                </c:pt>
                <c:pt idx="96">
                  <c:v>28856</c:v>
                </c:pt>
                <c:pt idx="97">
                  <c:v>28887</c:v>
                </c:pt>
                <c:pt idx="98">
                  <c:v>28915</c:v>
                </c:pt>
                <c:pt idx="99">
                  <c:v>28946</c:v>
                </c:pt>
                <c:pt idx="100">
                  <c:v>28976</c:v>
                </c:pt>
                <c:pt idx="101">
                  <c:v>29007</c:v>
                </c:pt>
                <c:pt idx="102">
                  <c:v>29037</c:v>
                </c:pt>
                <c:pt idx="103">
                  <c:v>29068</c:v>
                </c:pt>
                <c:pt idx="104">
                  <c:v>29099</c:v>
                </c:pt>
                <c:pt idx="105">
                  <c:v>29129</c:v>
                </c:pt>
                <c:pt idx="106">
                  <c:v>29160</c:v>
                </c:pt>
                <c:pt idx="107">
                  <c:v>29190</c:v>
                </c:pt>
                <c:pt idx="108">
                  <c:v>29221</c:v>
                </c:pt>
                <c:pt idx="109">
                  <c:v>29252</c:v>
                </c:pt>
                <c:pt idx="110">
                  <c:v>29281</c:v>
                </c:pt>
                <c:pt idx="111">
                  <c:v>29312</c:v>
                </c:pt>
                <c:pt idx="112">
                  <c:v>29342</c:v>
                </c:pt>
                <c:pt idx="113">
                  <c:v>29373</c:v>
                </c:pt>
                <c:pt idx="114">
                  <c:v>29403</c:v>
                </c:pt>
                <c:pt idx="115">
                  <c:v>29434</c:v>
                </c:pt>
                <c:pt idx="116">
                  <c:v>29465</c:v>
                </c:pt>
                <c:pt idx="117">
                  <c:v>29495</c:v>
                </c:pt>
                <c:pt idx="118">
                  <c:v>29526</c:v>
                </c:pt>
                <c:pt idx="119">
                  <c:v>29556</c:v>
                </c:pt>
                <c:pt idx="120">
                  <c:v>29587</c:v>
                </c:pt>
                <c:pt idx="121">
                  <c:v>29618</c:v>
                </c:pt>
                <c:pt idx="122">
                  <c:v>29646</c:v>
                </c:pt>
                <c:pt idx="123">
                  <c:v>29677</c:v>
                </c:pt>
                <c:pt idx="124">
                  <c:v>29707</c:v>
                </c:pt>
                <c:pt idx="125">
                  <c:v>29738</c:v>
                </c:pt>
                <c:pt idx="126">
                  <c:v>29768</c:v>
                </c:pt>
                <c:pt idx="127">
                  <c:v>29799</c:v>
                </c:pt>
                <c:pt idx="128">
                  <c:v>29830</c:v>
                </c:pt>
                <c:pt idx="129">
                  <c:v>29860</c:v>
                </c:pt>
                <c:pt idx="130">
                  <c:v>29891</c:v>
                </c:pt>
                <c:pt idx="131">
                  <c:v>29921</c:v>
                </c:pt>
                <c:pt idx="132">
                  <c:v>29952</c:v>
                </c:pt>
                <c:pt idx="133">
                  <c:v>29983</c:v>
                </c:pt>
                <c:pt idx="134">
                  <c:v>30011</c:v>
                </c:pt>
                <c:pt idx="135">
                  <c:v>30042</c:v>
                </c:pt>
                <c:pt idx="136">
                  <c:v>30072</c:v>
                </c:pt>
                <c:pt idx="137">
                  <c:v>30103</c:v>
                </c:pt>
                <c:pt idx="138">
                  <c:v>30133</c:v>
                </c:pt>
                <c:pt idx="139">
                  <c:v>30164</c:v>
                </c:pt>
                <c:pt idx="140">
                  <c:v>30195</c:v>
                </c:pt>
                <c:pt idx="141">
                  <c:v>30225</c:v>
                </c:pt>
                <c:pt idx="142">
                  <c:v>30256</c:v>
                </c:pt>
                <c:pt idx="143">
                  <c:v>30286</c:v>
                </c:pt>
                <c:pt idx="144">
                  <c:v>30317</c:v>
                </c:pt>
                <c:pt idx="145">
                  <c:v>30348</c:v>
                </c:pt>
                <c:pt idx="146">
                  <c:v>30376</c:v>
                </c:pt>
                <c:pt idx="147">
                  <c:v>30407</c:v>
                </c:pt>
                <c:pt idx="148">
                  <c:v>30437</c:v>
                </c:pt>
                <c:pt idx="149">
                  <c:v>30468</c:v>
                </c:pt>
                <c:pt idx="150">
                  <c:v>30498</c:v>
                </c:pt>
                <c:pt idx="151">
                  <c:v>30529</c:v>
                </c:pt>
                <c:pt idx="152">
                  <c:v>30560</c:v>
                </c:pt>
                <c:pt idx="153">
                  <c:v>30590</c:v>
                </c:pt>
                <c:pt idx="154">
                  <c:v>30621</c:v>
                </c:pt>
                <c:pt idx="155">
                  <c:v>30651</c:v>
                </c:pt>
                <c:pt idx="156">
                  <c:v>30682</c:v>
                </c:pt>
                <c:pt idx="157">
                  <c:v>30713</c:v>
                </c:pt>
                <c:pt idx="158">
                  <c:v>30742</c:v>
                </c:pt>
                <c:pt idx="159">
                  <c:v>30773</c:v>
                </c:pt>
                <c:pt idx="160">
                  <c:v>30803</c:v>
                </c:pt>
                <c:pt idx="161">
                  <c:v>30834</c:v>
                </c:pt>
                <c:pt idx="162">
                  <c:v>30864</c:v>
                </c:pt>
                <c:pt idx="163">
                  <c:v>30895</c:v>
                </c:pt>
                <c:pt idx="164">
                  <c:v>30926</c:v>
                </c:pt>
                <c:pt idx="165">
                  <c:v>30956</c:v>
                </c:pt>
                <c:pt idx="166">
                  <c:v>30987</c:v>
                </c:pt>
                <c:pt idx="167">
                  <c:v>31017</c:v>
                </c:pt>
                <c:pt idx="168">
                  <c:v>31048</c:v>
                </c:pt>
                <c:pt idx="169">
                  <c:v>31079</c:v>
                </c:pt>
                <c:pt idx="170">
                  <c:v>31107</c:v>
                </c:pt>
                <c:pt idx="171">
                  <c:v>31138</c:v>
                </c:pt>
                <c:pt idx="172">
                  <c:v>31168</c:v>
                </c:pt>
                <c:pt idx="173">
                  <c:v>31199</c:v>
                </c:pt>
                <c:pt idx="174">
                  <c:v>31229</c:v>
                </c:pt>
                <c:pt idx="175">
                  <c:v>31260</c:v>
                </c:pt>
                <c:pt idx="176">
                  <c:v>31291</c:v>
                </c:pt>
                <c:pt idx="177">
                  <c:v>31321</c:v>
                </c:pt>
                <c:pt idx="178">
                  <c:v>31352</c:v>
                </c:pt>
                <c:pt idx="179">
                  <c:v>31382</c:v>
                </c:pt>
                <c:pt idx="180">
                  <c:v>31413</c:v>
                </c:pt>
                <c:pt idx="181">
                  <c:v>31444</c:v>
                </c:pt>
                <c:pt idx="182">
                  <c:v>31472</c:v>
                </c:pt>
                <c:pt idx="183">
                  <c:v>31503</c:v>
                </c:pt>
                <c:pt idx="184">
                  <c:v>31533</c:v>
                </c:pt>
                <c:pt idx="185">
                  <c:v>31564</c:v>
                </c:pt>
                <c:pt idx="186">
                  <c:v>31594</c:v>
                </c:pt>
                <c:pt idx="187">
                  <c:v>31625</c:v>
                </c:pt>
                <c:pt idx="188">
                  <c:v>31656</c:v>
                </c:pt>
                <c:pt idx="189">
                  <c:v>31686</c:v>
                </c:pt>
                <c:pt idx="190">
                  <c:v>31717</c:v>
                </c:pt>
                <c:pt idx="191">
                  <c:v>31747</c:v>
                </c:pt>
                <c:pt idx="192">
                  <c:v>31778</c:v>
                </c:pt>
                <c:pt idx="193">
                  <c:v>31809</c:v>
                </c:pt>
                <c:pt idx="194">
                  <c:v>31837</c:v>
                </c:pt>
                <c:pt idx="195">
                  <c:v>31868</c:v>
                </c:pt>
                <c:pt idx="196">
                  <c:v>31898</c:v>
                </c:pt>
                <c:pt idx="197">
                  <c:v>31929</c:v>
                </c:pt>
                <c:pt idx="198">
                  <c:v>31959</c:v>
                </c:pt>
                <c:pt idx="199">
                  <c:v>31990</c:v>
                </c:pt>
                <c:pt idx="200">
                  <c:v>32021</c:v>
                </c:pt>
                <c:pt idx="201">
                  <c:v>32051</c:v>
                </c:pt>
                <c:pt idx="202">
                  <c:v>32082</c:v>
                </c:pt>
                <c:pt idx="203">
                  <c:v>32112</c:v>
                </c:pt>
                <c:pt idx="204">
                  <c:v>32143</c:v>
                </c:pt>
                <c:pt idx="205">
                  <c:v>32174</c:v>
                </c:pt>
                <c:pt idx="206">
                  <c:v>32203</c:v>
                </c:pt>
                <c:pt idx="207">
                  <c:v>32234</c:v>
                </c:pt>
                <c:pt idx="208">
                  <c:v>32264</c:v>
                </c:pt>
                <c:pt idx="209">
                  <c:v>32295</c:v>
                </c:pt>
                <c:pt idx="210">
                  <c:v>32325</c:v>
                </c:pt>
                <c:pt idx="211">
                  <c:v>32356</c:v>
                </c:pt>
                <c:pt idx="212">
                  <c:v>32387</c:v>
                </c:pt>
                <c:pt idx="213">
                  <c:v>32417</c:v>
                </c:pt>
                <c:pt idx="214">
                  <c:v>32448</c:v>
                </c:pt>
                <c:pt idx="215">
                  <c:v>32478</c:v>
                </c:pt>
                <c:pt idx="216">
                  <c:v>32509</c:v>
                </c:pt>
                <c:pt idx="217">
                  <c:v>32540</c:v>
                </c:pt>
                <c:pt idx="218">
                  <c:v>32568</c:v>
                </c:pt>
                <c:pt idx="219">
                  <c:v>32599</c:v>
                </c:pt>
                <c:pt idx="220">
                  <c:v>32629</c:v>
                </c:pt>
                <c:pt idx="221">
                  <c:v>32660</c:v>
                </c:pt>
                <c:pt idx="222">
                  <c:v>32690</c:v>
                </c:pt>
                <c:pt idx="223">
                  <c:v>32721</c:v>
                </c:pt>
                <c:pt idx="224">
                  <c:v>32752</c:v>
                </c:pt>
                <c:pt idx="225">
                  <c:v>32782</c:v>
                </c:pt>
                <c:pt idx="226">
                  <c:v>32813</c:v>
                </c:pt>
                <c:pt idx="227">
                  <c:v>32843</c:v>
                </c:pt>
                <c:pt idx="228">
                  <c:v>32874</c:v>
                </c:pt>
                <c:pt idx="229">
                  <c:v>32905</c:v>
                </c:pt>
                <c:pt idx="230">
                  <c:v>32933</c:v>
                </c:pt>
                <c:pt idx="231">
                  <c:v>32964</c:v>
                </c:pt>
                <c:pt idx="232">
                  <c:v>32994</c:v>
                </c:pt>
                <c:pt idx="233">
                  <c:v>33025</c:v>
                </c:pt>
                <c:pt idx="234">
                  <c:v>33055</c:v>
                </c:pt>
                <c:pt idx="235">
                  <c:v>33086</c:v>
                </c:pt>
                <c:pt idx="236">
                  <c:v>33117</c:v>
                </c:pt>
                <c:pt idx="237">
                  <c:v>33147</c:v>
                </c:pt>
                <c:pt idx="238">
                  <c:v>33178</c:v>
                </c:pt>
                <c:pt idx="239">
                  <c:v>33208</c:v>
                </c:pt>
                <c:pt idx="240">
                  <c:v>33239</c:v>
                </c:pt>
                <c:pt idx="241">
                  <c:v>33270</c:v>
                </c:pt>
                <c:pt idx="242">
                  <c:v>33298</c:v>
                </c:pt>
                <c:pt idx="243">
                  <c:v>33329</c:v>
                </c:pt>
                <c:pt idx="244">
                  <c:v>33359</c:v>
                </c:pt>
                <c:pt idx="245">
                  <c:v>33390</c:v>
                </c:pt>
                <c:pt idx="246">
                  <c:v>33420</c:v>
                </c:pt>
                <c:pt idx="247">
                  <c:v>33451</c:v>
                </c:pt>
                <c:pt idx="248">
                  <c:v>33482</c:v>
                </c:pt>
                <c:pt idx="249">
                  <c:v>33512</c:v>
                </c:pt>
                <c:pt idx="250">
                  <c:v>33543</c:v>
                </c:pt>
                <c:pt idx="251">
                  <c:v>33573</c:v>
                </c:pt>
                <c:pt idx="252">
                  <c:v>33604</c:v>
                </c:pt>
                <c:pt idx="253">
                  <c:v>33635</c:v>
                </c:pt>
                <c:pt idx="254">
                  <c:v>33664</c:v>
                </c:pt>
                <c:pt idx="255">
                  <c:v>33695</c:v>
                </c:pt>
                <c:pt idx="256">
                  <c:v>33725</c:v>
                </c:pt>
                <c:pt idx="257">
                  <c:v>33756</c:v>
                </c:pt>
                <c:pt idx="258">
                  <c:v>33786</c:v>
                </c:pt>
                <c:pt idx="259">
                  <c:v>33817</c:v>
                </c:pt>
                <c:pt idx="260">
                  <c:v>33848</c:v>
                </c:pt>
                <c:pt idx="261">
                  <c:v>33878</c:v>
                </c:pt>
                <c:pt idx="262">
                  <c:v>33909</c:v>
                </c:pt>
                <c:pt idx="263">
                  <c:v>33939</c:v>
                </c:pt>
                <c:pt idx="264">
                  <c:v>33970</c:v>
                </c:pt>
                <c:pt idx="265">
                  <c:v>34001</c:v>
                </c:pt>
                <c:pt idx="266">
                  <c:v>34029</c:v>
                </c:pt>
                <c:pt idx="267">
                  <c:v>34060</c:v>
                </c:pt>
                <c:pt idx="268">
                  <c:v>34090</c:v>
                </c:pt>
                <c:pt idx="269">
                  <c:v>34121</c:v>
                </c:pt>
                <c:pt idx="270">
                  <c:v>34151</c:v>
                </c:pt>
                <c:pt idx="271">
                  <c:v>34182</c:v>
                </c:pt>
                <c:pt idx="272">
                  <c:v>34213</c:v>
                </c:pt>
                <c:pt idx="273">
                  <c:v>34243</c:v>
                </c:pt>
                <c:pt idx="274">
                  <c:v>34274</c:v>
                </c:pt>
                <c:pt idx="275">
                  <c:v>34304</c:v>
                </c:pt>
                <c:pt idx="276">
                  <c:v>34335</c:v>
                </c:pt>
                <c:pt idx="277">
                  <c:v>34366</c:v>
                </c:pt>
                <c:pt idx="278">
                  <c:v>34394</c:v>
                </c:pt>
                <c:pt idx="279">
                  <c:v>34425</c:v>
                </c:pt>
                <c:pt idx="280">
                  <c:v>34455</c:v>
                </c:pt>
                <c:pt idx="281">
                  <c:v>34486</c:v>
                </c:pt>
                <c:pt idx="282">
                  <c:v>34516</c:v>
                </c:pt>
                <c:pt idx="283">
                  <c:v>34547</c:v>
                </c:pt>
                <c:pt idx="284">
                  <c:v>34578</c:v>
                </c:pt>
                <c:pt idx="285">
                  <c:v>34608</c:v>
                </c:pt>
                <c:pt idx="286">
                  <c:v>34639</c:v>
                </c:pt>
                <c:pt idx="287">
                  <c:v>34669</c:v>
                </c:pt>
                <c:pt idx="288">
                  <c:v>34700</c:v>
                </c:pt>
                <c:pt idx="289">
                  <c:v>34731</c:v>
                </c:pt>
                <c:pt idx="290">
                  <c:v>34759</c:v>
                </c:pt>
                <c:pt idx="291">
                  <c:v>34790</c:v>
                </c:pt>
                <c:pt idx="292">
                  <c:v>34820</c:v>
                </c:pt>
                <c:pt idx="293">
                  <c:v>34851</c:v>
                </c:pt>
                <c:pt idx="294">
                  <c:v>34881</c:v>
                </c:pt>
                <c:pt idx="295">
                  <c:v>34912</c:v>
                </c:pt>
                <c:pt idx="296">
                  <c:v>34943</c:v>
                </c:pt>
                <c:pt idx="297">
                  <c:v>34973</c:v>
                </c:pt>
                <c:pt idx="298">
                  <c:v>35004</c:v>
                </c:pt>
                <c:pt idx="299">
                  <c:v>35034</c:v>
                </c:pt>
                <c:pt idx="300">
                  <c:v>35065</c:v>
                </c:pt>
                <c:pt idx="301">
                  <c:v>35096</c:v>
                </c:pt>
                <c:pt idx="302">
                  <c:v>35125</c:v>
                </c:pt>
                <c:pt idx="303">
                  <c:v>35156</c:v>
                </c:pt>
                <c:pt idx="304">
                  <c:v>35186</c:v>
                </c:pt>
                <c:pt idx="305">
                  <c:v>35217</c:v>
                </c:pt>
                <c:pt idx="306">
                  <c:v>35247</c:v>
                </c:pt>
                <c:pt idx="307">
                  <c:v>35278</c:v>
                </c:pt>
                <c:pt idx="308">
                  <c:v>35309</c:v>
                </c:pt>
                <c:pt idx="309">
                  <c:v>35339</c:v>
                </c:pt>
                <c:pt idx="310">
                  <c:v>35370</c:v>
                </c:pt>
                <c:pt idx="311">
                  <c:v>35400</c:v>
                </c:pt>
                <c:pt idx="312">
                  <c:v>35431</c:v>
                </c:pt>
                <c:pt idx="313">
                  <c:v>35462</c:v>
                </c:pt>
                <c:pt idx="314">
                  <c:v>35490</c:v>
                </c:pt>
                <c:pt idx="315">
                  <c:v>35521</c:v>
                </c:pt>
                <c:pt idx="316">
                  <c:v>35551</c:v>
                </c:pt>
                <c:pt idx="317">
                  <c:v>35582</c:v>
                </c:pt>
                <c:pt idx="318">
                  <c:v>35612</c:v>
                </c:pt>
                <c:pt idx="319">
                  <c:v>35643</c:v>
                </c:pt>
                <c:pt idx="320">
                  <c:v>35674</c:v>
                </c:pt>
                <c:pt idx="321">
                  <c:v>35704</c:v>
                </c:pt>
                <c:pt idx="322">
                  <c:v>35735</c:v>
                </c:pt>
                <c:pt idx="323">
                  <c:v>35765</c:v>
                </c:pt>
                <c:pt idx="324">
                  <c:v>35796</c:v>
                </c:pt>
                <c:pt idx="325">
                  <c:v>35827</c:v>
                </c:pt>
                <c:pt idx="326">
                  <c:v>35855</c:v>
                </c:pt>
                <c:pt idx="327">
                  <c:v>35886</c:v>
                </c:pt>
                <c:pt idx="328">
                  <c:v>35916</c:v>
                </c:pt>
                <c:pt idx="329">
                  <c:v>35947</c:v>
                </c:pt>
                <c:pt idx="330">
                  <c:v>35977</c:v>
                </c:pt>
                <c:pt idx="331">
                  <c:v>36008</c:v>
                </c:pt>
                <c:pt idx="332">
                  <c:v>36039</c:v>
                </c:pt>
                <c:pt idx="333">
                  <c:v>36069</c:v>
                </c:pt>
                <c:pt idx="334">
                  <c:v>36100</c:v>
                </c:pt>
                <c:pt idx="335">
                  <c:v>36130</c:v>
                </c:pt>
                <c:pt idx="336">
                  <c:v>36161</c:v>
                </c:pt>
                <c:pt idx="337">
                  <c:v>36192</c:v>
                </c:pt>
                <c:pt idx="338">
                  <c:v>36220</c:v>
                </c:pt>
                <c:pt idx="339">
                  <c:v>36251</c:v>
                </c:pt>
                <c:pt idx="340">
                  <c:v>36281</c:v>
                </c:pt>
                <c:pt idx="341">
                  <c:v>36312</c:v>
                </c:pt>
                <c:pt idx="342">
                  <c:v>36342</c:v>
                </c:pt>
                <c:pt idx="343">
                  <c:v>36373</c:v>
                </c:pt>
                <c:pt idx="344">
                  <c:v>36404</c:v>
                </c:pt>
                <c:pt idx="345">
                  <c:v>36434</c:v>
                </c:pt>
                <c:pt idx="346">
                  <c:v>36465</c:v>
                </c:pt>
                <c:pt idx="347">
                  <c:v>36495</c:v>
                </c:pt>
                <c:pt idx="348">
                  <c:v>36526</c:v>
                </c:pt>
                <c:pt idx="349">
                  <c:v>36557</c:v>
                </c:pt>
                <c:pt idx="350">
                  <c:v>36586</c:v>
                </c:pt>
                <c:pt idx="351">
                  <c:v>36617</c:v>
                </c:pt>
                <c:pt idx="352">
                  <c:v>36647</c:v>
                </c:pt>
                <c:pt idx="353">
                  <c:v>36678</c:v>
                </c:pt>
                <c:pt idx="354">
                  <c:v>36708</c:v>
                </c:pt>
                <c:pt idx="355">
                  <c:v>36739</c:v>
                </c:pt>
                <c:pt idx="356">
                  <c:v>36770</c:v>
                </c:pt>
                <c:pt idx="357">
                  <c:v>36800</c:v>
                </c:pt>
                <c:pt idx="358">
                  <c:v>36831</c:v>
                </c:pt>
                <c:pt idx="359">
                  <c:v>36861</c:v>
                </c:pt>
                <c:pt idx="360">
                  <c:v>36892</c:v>
                </c:pt>
                <c:pt idx="361">
                  <c:v>36923</c:v>
                </c:pt>
                <c:pt idx="362">
                  <c:v>36951</c:v>
                </c:pt>
                <c:pt idx="363">
                  <c:v>36982</c:v>
                </c:pt>
                <c:pt idx="364">
                  <c:v>37012</c:v>
                </c:pt>
                <c:pt idx="365">
                  <c:v>37043</c:v>
                </c:pt>
                <c:pt idx="366">
                  <c:v>37073</c:v>
                </c:pt>
                <c:pt idx="367">
                  <c:v>37104</c:v>
                </c:pt>
                <c:pt idx="368">
                  <c:v>37135</c:v>
                </c:pt>
                <c:pt idx="369">
                  <c:v>37165</c:v>
                </c:pt>
                <c:pt idx="370">
                  <c:v>37196</c:v>
                </c:pt>
                <c:pt idx="371">
                  <c:v>37226</c:v>
                </c:pt>
                <c:pt idx="372">
                  <c:v>37257</c:v>
                </c:pt>
                <c:pt idx="373">
                  <c:v>37288</c:v>
                </c:pt>
                <c:pt idx="374">
                  <c:v>37316</c:v>
                </c:pt>
                <c:pt idx="375">
                  <c:v>37347</c:v>
                </c:pt>
                <c:pt idx="376">
                  <c:v>37377</c:v>
                </c:pt>
                <c:pt idx="377">
                  <c:v>37408</c:v>
                </c:pt>
                <c:pt idx="378">
                  <c:v>37438</c:v>
                </c:pt>
                <c:pt idx="379">
                  <c:v>37469</c:v>
                </c:pt>
                <c:pt idx="380">
                  <c:v>37500</c:v>
                </c:pt>
                <c:pt idx="381">
                  <c:v>37530</c:v>
                </c:pt>
                <c:pt idx="382">
                  <c:v>37561</c:v>
                </c:pt>
                <c:pt idx="383">
                  <c:v>37591</c:v>
                </c:pt>
                <c:pt idx="384">
                  <c:v>37622</c:v>
                </c:pt>
                <c:pt idx="385">
                  <c:v>37653</c:v>
                </c:pt>
                <c:pt idx="386">
                  <c:v>37681</c:v>
                </c:pt>
                <c:pt idx="387">
                  <c:v>37712</c:v>
                </c:pt>
                <c:pt idx="388">
                  <c:v>37742</c:v>
                </c:pt>
                <c:pt idx="389">
                  <c:v>37773</c:v>
                </c:pt>
                <c:pt idx="390">
                  <c:v>37803</c:v>
                </c:pt>
                <c:pt idx="391">
                  <c:v>37834</c:v>
                </c:pt>
                <c:pt idx="392">
                  <c:v>37865</c:v>
                </c:pt>
                <c:pt idx="393">
                  <c:v>37895</c:v>
                </c:pt>
                <c:pt idx="394">
                  <c:v>37926</c:v>
                </c:pt>
                <c:pt idx="395">
                  <c:v>37956</c:v>
                </c:pt>
                <c:pt idx="396">
                  <c:v>37987</c:v>
                </c:pt>
                <c:pt idx="397">
                  <c:v>38018</c:v>
                </c:pt>
                <c:pt idx="398">
                  <c:v>38047</c:v>
                </c:pt>
                <c:pt idx="399">
                  <c:v>38078</c:v>
                </c:pt>
                <c:pt idx="400">
                  <c:v>38108</c:v>
                </c:pt>
                <c:pt idx="401">
                  <c:v>38139</c:v>
                </c:pt>
                <c:pt idx="402">
                  <c:v>38169</c:v>
                </c:pt>
                <c:pt idx="403">
                  <c:v>38200</c:v>
                </c:pt>
                <c:pt idx="404">
                  <c:v>38231</c:v>
                </c:pt>
                <c:pt idx="405">
                  <c:v>38261</c:v>
                </c:pt>
                <c:pt idx="406">
                  <c:v>38292</c:v>
                </c:pt>
                <c:pt idx="407">
                  <c:v>38322</c:v>
                </c:pt>
                <c:pt idx="408">
                  <c:v>38353</c:v>
                </c:pt>
                <c:pt idx="409">
                  <c:v>38384</c:v>
                </c:pt>
                <c:pt idx="410">
                  <c:v>38412</c:v>
                </c:pt>
                <c:pt idx="411">
                  <c:v>38443</c:v>
                </c:pt>
                <c:pt idx="412">
                  <c:v>38473</c:v>
                </c:pt>
                <c:pt idx="413">
                  <c:v>38504</c:v>
                </c:pt>
                <c:pt idx="414">
                  <c:v>38534</c:v>
                </c:pt>
                <c:pt idx="415">
                  <c:v>38565</c:v>
                </c:pt>
                <c:pt idx="416">
                  <c:v>38596</c:v>
                </c:pt>
                <c:pt idx="417">
                  <c:v>38626</c:v>
                </c:pt>
                <c:pt idx="418">
                  <c:v>38657</c:v>
                </c:pt>
                <c:pt idx="419">
                  <c:v>38687</c:v>
                </c:pt>
                <c:pt idx="420">
                  <c:v>38718</c:v>
                </c:pt>
                <c:pt idx="421">
                  <c:v>38749</c:v>
                </c:pt>
                <c:pt idx="422">
                  <c:v>38777</c:v>
                </c:pt>
                <c:pt idx="423">
                  <c:v>38808</c:v>
                </c:pt>
                <c:pt idx="424">
                  <c:v>38838</c:v>
                </c:pt>
                <c:pt idx="425">
                  <c:v>38869</c:v>
                </c:pt>
                <c:pt idx="426">
                  <c:v>38899</c:v>
                </c:pt>
                <c:pt idx="427">
                  <c:v>38930</c:v>
                </c:pt>
                <c:pt idx="428">
                  <c:v>38961</c:v>
                </c:pt>
                <c:pt idx="429">
                  <c:v>38991</c:v>
                </c:pt>
                <c:pt idx="430">
                  <c:v>39022</c:v>
                </c:pt>
                <c:pt idx="431">
                  <c:v>39052</c:v>
                </c:pt>
                <c:pt idx="432">
                  <c:v>39083</c:v>
                </c:pt>
                <c:pt idx="433">
                  <c:v>39114</c:v>
                </c:pt>
                <c:pt idx="434">
                  <c:v>39142</c:v>
                </c:pt>
                <c:pt idx="435">
                  <c:v>39173</c:v>
                </c:pt>
                <c:pt idx="436">
                  <c:v>39203</c:v>
                </c:pt>
                <c:pt idx="437">
                  <c:v>39234</c:v>
                </c:pt>
                <c:pt idx="438">
                  <c:v>39264</c:v>
                </c:pt>
                <c:pt idx="439">
                  <c:v>39295</c:v>
                </c:pt>
                <c:pt idx="440">
                  <c:v>39326</c:v>
                </c:pt>
                <c:pt idx="441">
                  <c:v>39356</c:v>
                </c:pt>
                <c:pt idx="442">
                  <c:v>39387</c:v>
                </c:pt>
                <c:pt idx="443">
                  <c:v>39417</c:v>
                </c:pt>
                <c:pt idx="444">
                  <c:v>39448</c:v>
                </c:pt>
                <c:pt idx="445">
                  <c:v>39479</c:v>
                </c:pt>
                <c:pt idx="446">
                  <c:v>39508</c:v>
                </c:pt>
                <c:pt idx="447">
                  <c:v>39539</c:v>
                </c:pt>
                <c:pt idx="448">
                  <c:v>39569</c:v>
                </c:pt>
                <c:pt idx="449">
                  <c:v>39600</c:v>
                </c:pt>
                <c:pt idx="450">
                  <c:v>39630</c:v>
                </c:pt>
                <c:pt idx="451">
                  <c:v>39661</c:v>
                </c:pt>
                <c:pt idx="452">
                  <c:v>39692</c:v>
                </c:pt>
                <c:pt idx="453">
                  <c:v>39722</c:v>
                </c:pt>
                <c:pt idx="454">
                  <c:v>39753</c:v>
                </c:pt>
                <c:pt idx="455">
                  <c:v>39783</c:v>
                </c:pt>
                <c:pt idx="456">
                  <c:v>39814</c:v>
                </c:pt>
                <c:pt idx="457">
                  <c:v>39845</c:v>
                </c:pt>
                <c:pt idx="458">
                  <c:v>39873</c:v>
                </c:pt>
                <c:pt idx="459">
                  <c:v>39904</c:v>
                </c:pt>
                <c:pt idx="460">
                  <c:v>39934</c:v>
                </c:pt>
                <c:pt idx="461">
                  <c:v>39965</c:v>
                </c:pt>
                <c:pt idx="462">
                  <c:v>39995</c:v>
                </c:pt>
                <c:pt idx="463">
                  <c:v>40026</c:v>
                </c:pt>
                <c:pt idx="464">
                  <c:v>40057</c:v>
                </c:pt>
                <c:pt idx="465">
                  <c:v>40087</c:v>
                </c:pt>
                <c:pt idx="466">
                  <c:v>40118</c:v>
                </c:pt>
                <c:pt idx="467">
                  <c:v>40148</c:v>
                </c:pt>
                <c:pt idx="468">
                  <c:v>40179</c:v>
                </c:pt>
                <c:pt idx="469">
                  <c:v>40210</c:v>
                </c:pt>
                <c:pt idx="470">
                  <c:v>40238</c:v>
                </c:pt>
                <c:pt idx="471">
                  <c:v>40269</c:v>
                </c:pt>
                <c:pt idx="472">
                  <c:v>40299</c:v>
                </c:pt>
                <c:pt idx="473">
                  <c:v>40330</c:v>
                </c:pt>
                <c:pt idx="474">
                  <c:v>40360</c:v>
                </c:pt>
                <c:pt idx="475">
                  <c:v>40391</c:v>
                </c:pt>
                <c:pt idx="476">
                  <c:v>40422</c:v>
                </c:pt>
                <c:pt idx="477">
                  <c:v>40452</c:v>
                </c:pt>
                <c:pt idx="478">
                  <c:v>40483</c:v>
                </c:pt>
                <c:pt idx="479">
                  <c:v>40513</c:v>
                </c:pt>
                <c:pt idx="480">
                  <c:v>40544</c:v>
                </c:pt>
                <c:pt idx="481">
                  <c:v>40575</c:v>
                </c:pt>
                <c:pt idx="482">
                  <c:v>40603</c:v>
                </c:pt>
                <c:pt idx="483">
                  <c:v>40634</c:v>
                </c:pt>
                <c:pt idx="484">
                  <c:v>40664</c:v>
                </c:pt>
                <c:pt idx="485">
                  <c:v>40695</c:v>
                </c:pt>
                <c:pt idx="486">
                  <c:v>40725</c:v>
                </c:pt>
                <c:pt idx="487">
                  <c:v>40756</c:v>
                </c:pt>
                <c:pt idx="488">
                  <c:v>40787</c:v>
                </c:pt>
                <c:pt idx="489">
                  <c:v>40817</c:v>
                </c:pt>
                <c:pt idx="490">
                  <c:v>40848</c:v>
                </c:pt>
                <c:pt idx="491">
                  <c:v>40878</c:v>
                </c:pt>
                <c:pt idx="492">
                  <c:v>40909</c:v>
                </c:pt>
                <c:pt idx="493">
                  <c:v>40940</c:v>
                </c:pt>
                <c:pt idx="494">
                  <c:v>40969</c:v>
                </c:pt>
                <c:pt idx="495">
                  <c:v>41000</c:v>
                </c:pt>
                <c:pt idx="496">
                  <c:v>41030</c:v>
                </c:pt>
                <c:pt idx="497">
                  <c:v>41061</c:v>
                </c:pt>
                <c:pt idx="498">
                  <c:v>41091</c:v>
                </c:pt>
                <c:pt idx="499">
                  <c:v>41122</c:v>
                </c:pt>
                <c:pt idx="500">
                  <c:v>41153</c:v>
                </c:pt>
                <c:pt idx="501">
                  <c:v>41183</c:v>
                </c:pt>
                <c:pt idx="502">
                  <c:v>41214</c:v>
                </c:pt>
                <c:pt idx="503">
                  <c:v>41244</c:v>
                </c:pt>
                <c:pt idx="504">
                  <c:v>41275</c:v>
                </c:pt>
                <c:pt idx="505">
                  <c:v>41306</c:v>
                </c:pt>
                <c:pt idx="506">
                  <c:v>41334</c:v>
                </c:pt>
                <c:pt idx="507">
                  <c:v>41365</c:v>
                </c:pt>
                <c:pt idx="508">
                  <c:v>41395</c:v>
                </c:pt>
                <c:pt idx="509">
                  <c:v>41426</c:v>
                </c:pt>
                <c:pt idx="510">
                  <c:v>41456</c:v>
                </c:pt>
                <c:pt idx="511">
                  <c:v>41487</c:v>
                </c:pt>
                <c:pt idx="512">
                  <c:v>41518</c:v>
                </c:pt>
                <c:pt idx="513">
                  <c:v>41548</c:v>
                </c:pt>
                <c:pt idx="514">
                  <c:v>41579</c:v>
                </c:pt>
                <c:pt idx="515">
                  <c:v>41609</c:v>
                </c:pt>
                <c:pt idx="516">
                  <c:v>41640</c:v>
                </c:pt>
                <c:pt idx="517">
                  <c:v>41671</c:v>
                </c:pt>
                <c:pt idx="518">
                  <c:v>41699</c:v>
                </c:pt>
                <c:pt idx="519">
                  <c:v>41730</c:v>
                </c:pt>
                <c:pt idx="520">
                  <c:v>41760</c:v>
                </c:pt>
                <c:pt idx="521">
                  <c:v>41791</c:v>
                </c:pt>
                <c:pt idx="522">
                  <c:v>41821</c:v>
                </c:pt>
                <c:pt idx="523">
                  <c:v>41852</c:v>
                </c:pt>
                <c:pt idx="524">
                  <c:v>41883</c:v>
                </c:pt>
                <c:pt idx="525">
                  <c:v>41913</c:v>
                </c:pt>
                <c:pt idx="526">
                  <c:v>41944</c:v>
                </c:pt>
                <c:pt idx="527">
                  <c:v>41974</c:v>
                </c:pt>
                <c:pt idx="528">
                  <c:v>42005</c:v>
                </c:pt>
                <c:pt idx="529">
                  <c:v>42036</c:v>
                </c:pt>
                <c:pt idx="530">
                  <c:v>42064</c:v>
                </c:pt>
                <c:pt idx="531">
                  <c:v>42095</c:v>
                </c:pt>
                <c:pt idx="532">
                  <c:v>42125</c:v>
                </c:pt>
                <c:pt idx="533">
                  <c:v>42156</c:v>
                </c:pt>
                <c:pt idx="534">
                  <c:v>42186</c:v>
                </c:pt>
                <c:pt idx="535">
                  <c:v>42217</c:v>
                </c:pt>
                <c:pt idx="536">
                  <c:v>42248</c:v>
                </c:pt>
                <c:pt idx="537">
                  <c:v>42278</c:v>
                </c:pt>
                <c:pt idx="538">
                  <c:v>42309</c:v>
                </c:pt>
                <c:pt idx="539">
                  <c:v>42339</c:v>
                </c:pt>
                <c:pt idx="540">
                  <c:v>42370</c:v>
                </c:pt>
                <c:pt idx="541">
                  <c:v>42401</c:v>
                </c:pt>
                <c:pt idx="542">
                  <c:v>42430</c:v>
                </c:pt>
                <c:pt idx="543">
                  <c:v>42461</c:v>
                </c:pt>
                <c:pt idx="544">
                  <c:v>42491</c:v>
                </c:pt>
                <c:pt idx="545">
                  <c:v>42522</c:v>
                </c:pt>
                <c:pt idx="546">
                  <c:v>42552</c:v>
                </c:pt>
                <c:pt idx="547">
                  <c:v>42583</c:v>
                </c:pt>
                <c:pt idx="548">
                  <c:v>42614</c:v>
                </c:pt>
                <c:pt idx="549">
                  <c:v>42644</c:v>
                </c:pt>
                <c:pt idx="550">
                  <c:v>42675</c:v>
                </c:pt>
                <c:pt idx="551">
                  <c:v>42705</c:v>
                </c:pt>
                <c:pt idx="552">
                  <c:v>42736</c:v>
                </c:pt>
                <c:pt idx="553">
                  <c:v>42767</c:v>
                </c:pt>
                <c:pt idx="554">
                  <c:v>42795</c:v>
                </c:pt>
                <c:pt idx="555">
                  <c:v>42826</c:v>
                </c:pt>
                <c:pt idx="556">
                  <c:v>42856</c:v>
                </c:pt>
                <c:pt idx="557">
                  <c:v>42887</c:v>
                </c:pt>
                <c:pt idx="558">
                  <c:v>42917</c:v>
                </c:pt>
                <c:pt idx="559">
                  <c:v>42948</c:v>
                </c:pt>
                <c:pt idx="560">
                  <c:v>42979</c:v>
                </c:pt>
                <c:pt idx="561">
                  <c:v>43009</c:v>
                </c:pt>
                <c:pt idx="562">
                  <c:v>43040</c:v>
                </c:pt>
                <c:pt idx="563">
                  <c:v>43070</c:v>
                </c:pt>
                <c:pt idx="564">
                  <c:v>43101</c:v>
                </c:pt>
                <c:pt idx="565">
                  <c:v>43132</c:v>
                </c:pt>
                <c:pt idx="566">
                  <c:v>43160</c:v>
                </c:pt>
                <c:pt idx="567">
                  <c:v>43191</c:v>
                </c:pt>
                <c:pt idx="568">
                  <c:v>43221</c:v>
                </c:pt>
                <c:pt idx="569">
                  <c:v>43252</c:v>
                </c:pt>
                <c:pt idx="570">
                  <c:v>43282</c:v>
                </c:pt>
                <c:pt idx="571">
                  <c:v>43313</c:v>
                </c:pt>
                <c:pt idx="572">
                  <c:v>43344</c:v>
                </c:pt>
                <c:pt idx="573">
                  <c:v>43374</c:v>
                </c:pt>
                <c:pt idx="574">
                  <c:v>43405</c:v>
                </c:pt>
                <c:pt idx="575">
                  <c:v>43435</c:v>
                </c:pt>
                <c:pt idx="576">
                  <c:v>43466</c:v>
                </c:pt>
                <c:pt idx="577">
                  <c:v>43497</c:v>
                </c:pt>
                <c:pt idx="578">
                  <c:v>43525</c:v>
                </c:pt>
                <c:pt idx="579">
                  <c:v>43556</c:v>
                </c:pt>
                <c:pt idx="580">
                  <c:v>43586</c:v>
                </c:pt>
                <c:pt idx="581">
                  <c:v>43617</c:v>
                </c:pt>
                <c:pt idx="582">
                  <c:v>43647</c:v>
                </c:pt>
                <c:pt idx="583">
                  <c:v>43678</c:v>
                </c:pt>
                <c:pt idx="584">
                  <c:v>43709</c:v>
                </c:pt>
                <c:pt idx="585">
                  <c:v>43739</c:v>
                </c:pt>
                <c:pt idx="586">
                  <c:v>43770</c:v>
                </c:pt>
                <c:pt idx="587">
                  <c:v>43800</c:v>
                </c:pt>
                <c:pt idx="588">
                  <c:v>43831</c:v>
                </c:pt>
                <c:pt idx="589">
                  <c:v>43862</c:v>
                </c:pt>
                <c:pt idx="590">
                  <c:v>43891</c:v>
                </c:pt>
                <c:pt idx="591">
                  <c:v>43922</c:v>
                </c:pt>
                <c:pt idx="592">
                  <c:v>43952</c:v>
                </c:pt>
                <c:pt idx="593">
                  <c:v>43983</c:v>
                </c:pt>
                <c:pt idx="594">
                  <c:v>44013</c:v>
                </c:pt>
                <c:pt idx="595">
                  <c:v>44044</c:v>
                </c:pt>
                <c:pt idx="596">
                  <c:v>44075</c:v>
                </c:pt>
                <c:pt idx="597">
                  <c:v>44105</c:v>
                </c:pt>
                <c:pt idx="598">
                  <c:v>44136</c:v>
                </c:pt>
                <c:pt idx="599">
                  <c:v>44166</c:v>
                </c:pt>
                <c:pt idx="600">
                  <c:v>44197</c:v>
                </c:pt>
                <c:pt idx="601">
                  <c:v>44228</c:v>
                </c:pt>
                <c:pt idx="602">
                  <c:v>44256</c:v>
                </c:pt>
                <c:pt idx="603">
                  <c:v>44287</c:v>
                </c:pt>
                <c:pt idx="604">
                  <c:v>44317</c:v>
                </c:pt>
                <c:pt idx="605">
                  <c:v>44348</c:v>
                </c:pt>
                <c:pt idx="606">
                  <c:v>44378</c:v>
                </c:pt>
                <c:pt idx="607">
                  <c:v>44409</c:v>
                </c:pt>
                <c:pt idx="608">
                  <c:v>44440</c:v>
                </c:pt>
                <c:pt idx="609">
                  <c:v>44470</c:v>
                </c:pt>
                <c:pt idx="610">
                  <c:v>44501</c:v>
                </c:pt>
                <c:pt idx="611">
                  <c:v>44531</c:v>
                </c:pt>
                <c:pt idx="612">
                  <c:v>44562</c:v>
                </c:pt>
                <c:pt idx="613">
                  <c:v>44593</c:v>
                </c:pt>
                <c:pt idx="614">
                  <c:v>44621</c:v>
                </c:pt>
                <c:pt idx="615">
                  <c:v>44652</c:v>
                </c:pt>
                <c:pt idx="616">
                  <c:v>44682</c:v>
                </c:pt>
                <c:pt idx="617">
                  <c:v>44713</c:v>
                </c:pt>
                <c:pt idx="618">
                  <c:v>44743</c:v>
                </c:pt>
                <c:pt idx="619">
                  <c:v>44774</c:v>
                </c:pt>
                <c:pt idx="620">
                  <c:v>44805</c:v>
                </c:pt>
                <c:pt idx="621">
                  <c:v>44835</c:v>
                </c:pt>
                <c:pt idx="622">
                  <c:v>44866</c:v>
                </c:pt>
                <c:pt idx="623">
                  <c:v>44896</c:v>
                </c:pt>
                <c:pt idx="624">
                  <c:v>44927</c:v>
                </c:pt>
                <c:pt idx="625">
                  <c:v>44958</c:v>
                </c:pt>
                <c:pt idx="626">
                  <c:v>44986</c:v>
                </c:pt>
                <c:pt idx="627">
                  <c:v>45017</c:v>
                </c:pt>
                <c:pt idx="628">
                  <c:v>45047</c:v>
                </c:pt>
                <c:pt idx="629">
                  <c:v>45078</c:v>
                </c:pt>
              </c:numCache>
            </c:numRef>
          </c:cat>
          <c:val>
            <c:numRef>
              <c:f>'FRED Graph'!$E$210:$E$839</c:f>
              <c:numCache>
                <c:formatCode>General</c:formatCode>
                <c:ptCount val="630"/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100</c:v>
                </c:pt>
                <c:pt idx="241">
                  <c:v>100</c:v>
                </c:pt>
                <c:pt idx="242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443">
                  <c:v>100</c:v>
                </c:pt>
                <c:pt idx="444">
                  <c:v>100</c:v>
                </c:pt>
                <c:pt idx="445">
                  <c:v>100</c:v>
                </c:pt>
                <c:pt idx="446">
                  <c:v>100</c:v>
                </c:pt>
                <c:pt idx="447">
                  <c:v>100</c:v>
                </c:pt>
                <c:pt idx="448">
                  <c:v>100</c:v>
                </c:pt>
                <c:pt idx="449">
                  <c:v>100</c:v>
                </c:pt>
                <c:pt idx="450">
                  <c:v>100</c:v>
                </c:pt>
                <c:pt idx="451">
                  <c:v>100</c:v>
                </c:pt>
                <c:pt idx="452">
                  <c:v>100</c:v>
                </c:pt>
                <c:pt idx="453">
                  <c:v>100</c:v>
                </c:pt>
                <c:pt idx="454">
                  <c:v>100</c:v>
                </c:pt>
                <c:pt idx="455">
                  <c:v>100</c:v>
                </c:pt>
                <c:pt idx="456">
                  <c:v>100</c:v>
                </c:pt>
                <c:pt idx="457">
                  <c:v>100</c:v>
                </c:pt>
                <c:pt idx="458">
                  <c:v>100</c:v>
                </c:pt>
                <c:pt idx="459">
                  <c:v>100</c:v>
                </c:pt>
                <c:pt idx="460">
                  <c:v>100</c:v>
                </c:pt>
                <c:pt idx="461">
                  <c:v>100</c:v>
                </c:pt>
                <c:pt idx="589">
                  <c:v>100</c:v>
                </c:pt>
                <c:pt idx="590">
                  <c:v>100</c:v>
                </c:pt>
                <c:pt idx="59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0A-4EB2-81BE-14ABC8C83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08631992"/>
        <c:axId val="408626416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Graph'!$C$210:$C$839</c:f>
              <c:numCache>
                <c:formatCode>yyyy\-mm\-dd</c:formatCode>
                <c:ptCount val="630"/>
                <c:pt idx="0">
                  <c:v>25934</c:v>
                </c:pt>
                <c:pt idx="1">
                  <c:v>25965</c:v>
                </c:pt>
                <c:pt idx="2">
                  <c:v>25993</c:v>
                </c:pt>
                <c:pt idx="3">
                  <c:v>26024</c:v>
                </c:pt>
                <c:pt idx="4">
                  <c:v>26054</c:v>
                </c:pt>
                <c:pt idx="5">
                  <c:v>26085</c:v>
                </c:pt>
                <c:pt idx="6">
                  <c:v>26115</c:v>
                </c:pt>
                <c:pt idx="7">
                  <c:v>26146</c:v>
                </c:pt>
                <c:pt idx="8">
                  <c:v>26177</c:v>
                </c:pt>
                <c:pt idx="9">
                  <c:v>26207</c:v>
                </c:pt>
                <c:pt idx="10">
                  <c:v>26238</c:v>
                </c:pt>
                <c:pt idx="11">
                  <c:v>26268</c:v>
                </c:pt>
                <c:pt idx="12">
                  <c:v>26299</c:v>
                </c:pt>
                <c:pt idx="13">
                  <c:v>26330</c:v>
                </c:pt>
                <c:pt idx="14">
                  <c:v>26359</c:v>
                </c:pt>
                <c:pt idx="15">
                  <c:v>26390</c:v>
                </c:pt>
                <c:pt idx="16">
                  <c:v>26420</c:v>
                </c:pt>
                <c:pt idx="17">
                  <c:v>26451</c:v>
                </c:pt>
                <c:pt idx="18">
                  <c:v>26481</c:v>
                </c:pt>
                <c:pt idx="19">
                  <c:v>26512</c:v>
                </c:pt>
                <c:pt idx="20">
                  <c:v>26543</c:v>
                </c:pt>
                <c:pt idx="21">
                  <c:v>26573</c:v>
                </c:pt>
                <c:pt idx="22">
                  <c:v>26604</c:v>
                </c:pt>
                <c:pt idx="23">
                  <c:v>26634</c:v>
                </c:pt>
                <c:pt idx="24">
                  <c:v>26665</c:v>
                </c:pt>
                <c:pt idx="25">
                  <c:v>26696</c:v>
                </c:pt>
                <c:pt idx="26">
                  <c:v>26724</c:v>
                </c:pt>
                <c:pt idx="27">
                  <c:v>26755</c:v>
                </c:pt>
                <c:pt idx="28">
                  <c:v>26785</c:v>
                </c:pt>
                <c:pt idx="29">
                  <c:v>26816</c:v>
                </c:pt>
                <c:pt idx="30">
                  <c:v>26846</c:v>
                </c:pt>
                <c:pt idx="31">
                  <c:v>26877</c:v>
                </c:pt>
                <c:pt idx="32">
                  <c:v>26908</c:v>
                </c:pt>
                <c:pt idx="33">
                  <c:v>26938</c:v>
                </c:pt>
                <c:pt idx="34">
                  <c:v>26969</c:v>
                </c:pt>
                <c:pt idx="35">
                  <c:v>26999</c:v>
                </c:pt>
                <c:pt idx="36">
                  <c:v>27030</c:v>
                </c:pt>
                <c:pt idx="37">
                  <c:v>27061</c:v>
                </c:pt>
                <c:pt idx="38">
                  <c:v>27089</c:v>
                </c:pt>
                <c:pt idx="39">
                  <c:v>27120</c:v>
                </c:pt>
                <c:pt idx="40">
                  <c:v>27150</c:v>
                </c:pt>
                <c:pt idx="41">
                  <c:v>27181</c:v>
                </c:pt>
                <c:pt idx="42">
                  <c:v>27211</c:v>
                </c:pt>
                <c:pt idx="43">
                  <c:v>27242</c:v>
                </c:pt>
                <c:pt idx="44">
                  <c:v>27273</c:v>
                </c:pt>
                <c:pt idx="45">
                  <c:v>27303</c:v>
                </c:pt>
                <c:pt idx="46">
                  <c:v>27334</c:v>
                </c:pt>
                <c:pt idx="47">
                  <c:v>27364</c:v>
                </c:pt>
                <c:pt idx="48">
                  <c:v>27395</c:v>
                </c:pt>
                <c:pt idx="49">
                  <c:v>27426</c:v>
                </c:pt>
                <c:pt idx="50">
                  <c:v>27454</c:v>
                </c:pt>
                <c:pt idx="51">
                  <c:v>27485</c:v>
                </c:pt>
                <c:pt idx="52">
                  <c:v>27515</c:v>
                </c:pt>
                <c:pt idx="53">
                  <c:v>27546</c:v>
                </c:pt>
                <c:pt idx="54">
                  <c:v>27576</c:v>
                </c:pt>
                <c:pt idx="55">
                  <c:v>27607</c:v>
                </c:pt>
                <c:pt idx="56">
                  <c:v>27638</c:v>
                </c:pt>
                <c:pt idx="57">
                  <c:v>27668</c:v>
                </c:pt>
                <c:pt idx="58">
                  <c:v>27699</c:v>
                </c:pt>
                <c:pt idx="59">
                  <c:v>27729</c:v>
                </c:pt>
                <c:pt idx="60">
                  <c:v>27760</c:v>
                </c:pt>
                <c:pt idx="61">
                  <c:v>27791</c:v>
                </c:pt>
                <c:pt idx="62">
                  <c:v>27820</c:v>
                </c:pt>
                <c:pt idx="63">
                  <c:v>27851</c:v>
                </c:pt>
                <c:pt idx="64">
                  <c:v>27881</c:v>
                </c:pt>
                <c:pt idx="65">
                  <c:v>27912</c:v>
                </c:pt>
                <c:pt idx="66">
                  <c:v>27942</c:v>
                </c:pt>
                <c:pt idx="67">
                  <c:v>27973</c:v>
                </c:pt>
                <c:pt idx="68">
                  <c:v>28004</c:v>
                </c:pt>
                <c:pt idx="69">
                  <c:v>28034</c:v>
                </c:pt>
                <c:pt idx="70">
                  <c:v>28065</c:v>
                </c:pt>
                <c:pt idx="71">
                  <c:v>28095</c:v>
                </c:pt>
                <c:pt idx="72">
                  <c:v>28126</c:v>
                </c:pt>
                <c:pt idx="73">
                  <c:v>28157</c:v>
                </c:pt>
                <c:pt idx="74">
                  <c:v>28185</c:v>
                </c:pt>
                <c:pt idx="75">
                  <c:v>28216</c:v>
                </c:pt>
                <c:pt idx="76">
                  <c:v>28246</c:v>
                </c:pt>
                <c:pt idx="77">
                  <c:v>28277</c:v>
                </c:pt>
                <c:pt idx="78">
                  <c:v>28307</c:v>
                </c:pt>
                <c:pt idx="79">
                  <c:v>28338</c:v>
                </c:pt>
                <c:pt idx="80">
                  <c:v>28369</c:v>
                </c:pt>
                <c:pt idx="81">
                  <c:v>28399</c:v>
                </c:pt>
                <c:pt idx="82">
                  <c:v>28430</c:v>
                </c:pt>
                <c:pt idx="83">
                  <c:v>28460</c:v>
                </c:pt>
                <c:pt idx="84">
                  <c:v>28491</c:v>
                </c:pt>
                <c:pt idx="85">
                  <c:v>28522</c:v>
                </c:pt>
                <c:pt idx="86">
                  <c:v>28550</c:v>
                </c:pt>
                <c:pt idx="87">
                  <c:v>28581</c:v>
                </c:pt>
                <c:pt idx="88">
                  <c:v>28611</c:v>
                </c:pt>
                <c:pt idx="89">
                  <c:v>28642</c:v>
                </c:pt>
                <c:pt idx="90">
                  <c:v>28672</c:v>
                </c:pt>
                <c:pt idx="91">
                  <c:v>28703</c:v>
                </c:pt>
                <c:pt idx="92">
                  <c:v>28734</c:v>
                </c:pt>
                <c:pt idx="93">
                  <c:v>28764</c:v>
                </c:pt>
                <c:pt idx="94">
                  <c:v>28795</c:v>
                </c:pt>
                <c:pt idx="95">
                  <c:v>28825</c:v>
                </c:pt>
                <c:pt idx="96">
                  <c:v>28856</c:v>
                </c:pt>
                <c:pt idx="97">
                  <c:v>28887</c:v>
                </c:pt>
                <c:pt idx="98">
                  <c:v>28915</c:v>
                </c:pt>
                <c:pt idx="99">
                  <c:v>28946</c:v>
                </c:pt>
                <c:pt idx="100">
                  <c:v>28976</c:v>
                </c:pt>
                <c:pt idx="101">
                  <c:v>29007</c:v>
                </c:pt>
                <c:pt idx="102">
                  <c:v>29037</c:v>
                </c:pt>
                <c:pt idx="103">
                  <c:v>29068</c:v>
                </c:pt>
                <c:pt idx="104">
                  <c:v>29099</c:v>
                </c:pt>
                <c:pt idx="105">
                  <c:v>29129</c:v>
                </c:pt>
                <c:pt idx="106">
                  <c:v>29160</c:v>
                </c:pt>
                <c:pt idx="107">
                  <c:v>29190</c:v>
                </c:pt>
                <c:pt idx="108">
                  <c:v>29221</c:v>
                </c:pt>
                <c:pt idx="109">
                  <c:v>29252</c:v>
                </c:pt>
                <c:pt idx="110">
                  <c:v>29281</c:v>
                </c:pt>
                <c:pt idx="111">
                  <c:v>29312</c:v>
                </c:pt>
                <c:pt idx="112">
                  <c:v>29342</c:v>
                </c:pt>
                <c:pt idx="113">
                  <c:v>29373</c:v>
                </c:pt>
                <c:pt idx="114">
                  <c:v>29403</c:v>
                </c:pt>
                <c:pt idx="115">
                  <c:v>29434</c:v>
                </c:pt>
                <c:pt idx="116">
                  <c:v>29465</c:v>
                </c:pt>
                <c:pt idx="117">
                  <c:v>29495</c:v>
                </c:pt>
                <c:pt idx="118">
                  <c:v>29526</c:v>
                </c:pt>
                <c:pt idx="119">
                  <c:v>29556</c:v>
                </c:pt>
                <c:pt idx="120">
                  <c:v>29587</c:v>
                </c:pt>
                <c:pt idx="121">
                  <c:v>29618</c:v>
                </c:pt>
                <c:pt idx="122">
                  <c:v>29646</c:v>
                </c:pt>
                <c:pt idx="123">
                  <c:v>29677</c:v>
                </c:pt>
                <c:pt idx="124">
                  <c:v>29707</c:v>
                </c:pt>
                <c:pt idx="125">
                  <c:v>29738</c:v>
                </c:pt>
                <c:pt idx="126">
                  <c:v>29768</c:v>
                </c:pt>
                <c:pt idx="127">
                  <c:v>29799</c:v>
                </c:pt>
                <c:pt idx="128">
                  <c:v>29830</c:v>
                </c:pt>
                <c:pt idx="129">
                  <c:v>29860</c:v>
                </c:pt>
                <c:pt idx="130">
                  <c:v>29891</c:v>
                </c:pt>
                <c:pt idx="131">
                  <c:v>29921</c:v>
                </c:pt>
                <c:pt idx="132">
                  <c:v>29952</c:v>
                </c:pt>
                <c:pt idx="133">
                  <c:v>29983</c:v>
                </c:pt>
                <c:pt idx="134">
                  <c:v>30011</c:v>
                </c:pt>
                <c:pt idx="135">
                  <c:v>30042</c:v>
                </c:pt>
                <c:pt idx="136">
                  <c:v>30072</c:v>
                </c:pt>
                <c:pt idx="137">
                  <c:v>30103</c:v>
                </c:pt>
                <c:pt idx="138">
                  <c:v>30133</c:v>
                </c:pt>
                <c:pt idx="139">
                  <c:v>30164</c:v>
                </c:pt>
                <c:pt idx="140">
                  <c:v>30195</c:v>
                </c:pt>
                <c:pt idx="141">
                  <c:v>30225</c:v>
                </c:pt>
                <c:pt idx="142">
                  <c:v>30256</c:v>
                </c:pt>
                <c:pt idx="143">
                  <c:v>30286</c:v>
                </c:pt>
                <c:pt idx="144">
                  <c:v>30317</c:v>
                </c:pt>
                <c:pt idx="145">
                  <c:v>30348</c:v>
                </c:pt>
                <c:pt idx="146">
                  <c:v>30376</c:v>
                </c:pt>
                <c:pt idx="147">
                  <c:v>30407</c:v>
                </c:pt>
                <c:pt idx="148">
                  <c:v>30437</c:v>
                </c:pt>
                <c:pt idx="149">
                  <c:v>30468</c:v>
                </c:pt>
                <c:pt idx="150">
                  <c:v>30498</c:v>
                </c:pt>
                <c:pt idx="151">
                  <c:v>30529</c:v>
                </c:pt>
                <c:pt idx="152">
                  <c:v>30560</c:v>
                </c:pt>
                <c:pt idx="153">
                  <c:v>30590</c:v>
                </c:pt>
                <c:pt idx="154">
                  <c:v>30621</c:v>
                </c:pt>
                <c:pt idx="155">
                  <c:v>30651</c:v>
                </c:pt>
                <c:pt idx="156">
                  <c:v>30682</c:v>
                </c:pt>
                <c:pt idx="157">
                  <c:v>30713</c:v>
                </c:pt>
                <c:pt idx="158">
                  <c:v>30742</c:v>
                </c:pt>
                <c:pt idx="159">
                  <c:v>30773</c:v>
                </c:pt>
                <c:pt idx="160">
                  <c:v>30803</c:v>
                </c:pt>
                <c:pt idx="161">
                  <c:v>30834</c:v>
                </c:pt>
                <c:pt idx="162">
                  <c:v>30864</c:v>
                </c:pt>
                <c:pt idx="163">
                  <c:v>30895</c:v>
                </c:pt>
                <c:pt idx="164">
                  <c:v>30926</c:v>
                </c:pt>
                <c:pt idx="165">
                  <c:v>30956</c:v>
                </c:pt>
                <c:pt idx="166">
                  <c:v>30987</c:v>
                </c:pt>
                <c:pt idx="167">
                  <c:v>31017</c:v>
                </c:pt>
                <c:pt idx="168">
                  <c:v>31048</c:v>
                </c:pt>
                <c:pt idx="169">
                  <c:v>31079</c:v>
                </c:pt>
                <c:pt idx="170">
                  <c:v>31107</c:v>
                </c:pt>
                <c:pt idx="171">
                  <c:v>31138</c:v>
                </c:pt>
                <c:pt idx="172">
                  <c:v>31168</c:v>
                </c:pt>
                <c:pt idx="173">
                  <c:v>31199</c:v>
                </c:pt>
                <c:pt idx="174">
                  <c:v>31229</c:v>
                </c:pt>
                <c:pt idx="175">
                  <c:v>31260</c:v>
                </c:pt>
                <c:pt idx="176">
                  <c:v>31291</c:v>
                </c:pt>
                <c:pt idx="177">
                  <c:v>31321</c:v>
                </c:pt>
                <c:pt idx="178">
                  <c:v>31352</c:v>
                </c:pt>
                <c:pt idx="179">
                  <c:v>31382</c:v>
                </c:pt>
                <c:pt idx="180">
                  <c:v>31413</c:v>
                </c:pt>
                <c:pt idx="181">
                  <c:v>31444</c:v>
                </c:pt>
                <c:pt idx="182">
                  <c:v>31472</c:v>
                </c:pt>
                <c:pt idx="183">
                  <c:v>31503</c:v>
                </c:pt>
                <c:pt idx="184">
                  <c:v>31533</c:v>
                </c:pt>
                <c:pt idx="185">
                  <c:v>31564</c:v>
                </c:pt>
                <c:pt idx="186">
                  <c:v>31594</c:v>
                </c:pt>
                <c:pt idx="187">
                  <c:v>31625</c:v>
                </c:pt>
                <c:pt idx="188">
                  <c:v>31656</c:v>
                </c:pt>
                <c:pt idx="189">
                  <c:v>31686</c:v>
                </c:pt>
                <c:pt idx="190">
                  <c:v>31717</c:v>
                </c:pt>
                <c:pt idx="191">
                  <c:v>31747</c:v>
                </c:pt>
                <c:pt idx="192">
                  <c:v>31778</c:v>
                </c:pt>
                <c:pt idx="193">
                  <c:v>31809</c:v>
                </c:pt>
                <c:pt idx="194">
                  <c:v>31837</c:v>
                </c:pt>
                <c:pt idx="195">
                  <c:v>31868</c:v>
                </c:pt>
                <c:pt idx="196">
                  <c:v>31898</c:v>
                </c:pt>
                <c:pt idx="197">
                  <c:v>31929</c:v>
                </c:pt>
                <c:pt idx="198">
                  <c:v>31959</c:v>
                </c:pt>
                <c:pt idx="199">
                  <c:v>31990</c:v>
                </c:pt>
                <c:pt idx="200">
                  <c:v>32021</c:v>
                </c:pt>
                <c:pt idx="201">
                  <c:v>32051</c:v>
                </c:pt>
                <c:pt idx="202">
                  <c:v>32082</c:v>
                </c:pt>
                <c:pt idx="203">
                  <c:v>32112</c:v>
                </c:pt>
                <c:pt idx="204">
                  <c:v>32143</c:v>
                </c:pt>
                <c:pt idx="205">
                  <c:v>32174</c:v>
                </c:pt>
                <c:pt idx="206">
                  <c:v>32203</c:v>
                </c:pt>
                <c:pt idx="207">
                  <c:v>32234</c:v>
                </c:pt>
                <c:pt idx="208">
                  <c:v>32264</c:v>
                </c:pt>
                <c:pt idx="209">
                  <c:v>32295</c:v>
                </c:pt>
                <c:pt idx="210">
                  <c:v>32325</c:v>
                </c:pt>
                <c:pt idx="211">
                  <c:v>32356</c:v>
                </c:pt>
                <c:pt idx="212">
                  <c:v>32387</c:v>
                </c:pt>
                <c:pt idx="213">
                  <c:v>32417</c:v>
                </c:pt>
                <c:pt idx="214">
                  <c:v>32448</c:v>
                </c:pt>
                <c:pt idx="215">
                  <c:v>32478</c:v>
                </c:pt>
                <c:pt idx="216">
                  <c:v>32509</c:v>
                </c:pt>
                <c:pt idx="217">
                  <c:v>32540</c:v>
                </c:pt>
                <c:pt idx="218">
                  <c:v>32568</c:v>
                </c:pt>
                <c:pt idx="219">
                  <c:v>32599</c:v>
                </c:pt>
                <c:pt idx="220">
                  <c:v>32629</c:v>
                </c:pt>
                <c:pt idx="221">
                  <c:v>32660</c:v>
                </c:pt>
                <c:pt idx="222">
                  <c:v>32690</c:v>
                </c:pt>
                <c:pt idx="223">
                  <c:v>32721</c:v>
                </c:pt>
                <c:pt idx="224">
                  <c:v>32752</c:v>
                </c:pt>
                <c:pt idx="225">
                  <c:v>32782</c:v>
                </c:pt>
                <c:pt idx="226">
                  <c:v>32813</c:v>
                </c:pt>
                <c:pt idx="227">
                  <c:v>32843</c:v>
                </c:pt>
                <c:pt idx="228">
                  <c:v>32874</c:v>
                </c:pt>
                <c:pt idx="229">
                  <c:v>32905</c:v>
                </c:pt>
                <c:pt idx="230">
                  <c:v>32933</c:v>
                </c:pt>
                <c:pt idx="231">
                  <c:v>32964</c:v>
                </c:pt>
                <c:pt idx="232">
                  <c:v>32994</c:v>
                </c:pt>
                <c:pt idx="233">
                  <c:v>33025</c:v>
                </c:pt>
                <c:pt idx="234">
                  <c:v>33055</c:v>
                </c:pt>
                <c:pt idx="235">
                  <c:v>33086</c:v>
                </c:pt>
                <c:pt idx="236">
                  <c:v>33117</c:v>
                </c:pt>
                <c:pt idx="237">
                  <c:v>33147</c:v>
                </c:pt>
                <c:pt idx="238">
                  <c:v>33178</c:v>
                </c:pt>
                <c:pt idx="239">
                  <c:v>33208</c:v>
                </c:pt>
                <c:pt idx="240">
                  <c:v>33239</c:v>
                </c:pt>
                <c:pt idx="241">
                  <c:v>33270</c:v>
                </c:pt>
                <c:pt idx="242">
                  <c:v>33298</c:v>
                </c:pt>
                <c:pt idx="243">
                  <c:v>33329</c:v>
                </c:pt>
                <c:pt idx="244">
                  <c:v>33359</c:v>
                </c:pt>
                <c:pt idx="245">
                  <c:v>33390</c:v>
                </c:pt>
                <c:pt idx="246">
                  <c:v>33420</c:v>
                </c:pt>
                <c:pt idx="247">
                  <c:v>33451</c:v>
                </c:pt>
                <c:pt idx="248">
                  <c:v>33482</c:v>
                </c:pt>
                <c:pt idx="249">
                  <c:v>33512</c:v>
                </c:pt>
                <c:pt idx="250">
                  <c:v>33543</c:v>
                </c:pt>
                <c:pt idx="251">
                  <c:v>33573</c:v>
                </c:pt>
                <c:pt idx="252">
                  <c:v>33604</c:v>
                </c:pt>
                <c:pt idx="253">
                  <c:v>33635</c:v>
                </c:pt>
                <c:pt idx="254">
                  <c:v>33664</c:v>
                </c:pt>
                <c:pt idx="255">
                  <c:v>33695</c:v>
                </c:pt>
                <c:pt idx="256">
                  <c:v>33725</c:v>
                </c:pt>
                <c:pt idx="257">
                  <c:v>33756</c:v>
                </c:pt>
                <c:pt idx="258">
                  <c:v>33786</c:v>
                </c:pt>
                <c:pt idx="259">
                  <c:v>33817</c:v>
                </c:pt>
                <c:pt idx="260">
                  <c:v>33848</c:v>
                </c:pt>
                <c:pt idx="261">
                  <c:v>33878</c:v>
                </c:pt>
                <c:pt idx="262">
                  <c:v>33909</c:v>
                </c:pt>
                <c:pt idx="263">
                  <c:v>33939</c:v>
                </c:pt>
                <c:pt idx="264">
                  <c:v>33970</c:v>
                </c:pt>
                <c:pt idx="265">
                  <c:v>34001</c:v>
                </c:pt>
                <c:pt idx="266">
                  <c:v>34029</c:v>
                </c:pt>
                <c:pt idx="267">
                  <c:v>34060</c:v>
                </c:pt>
                <c:pt idx="268">
                  <c:v>34090</c:v>
                </c:pt>
                <c:pt idx="269">
                  <c:v>34121</c:v>
                </c:pt>
                <c:pt idx="270">
                  <c:v>34151</c:v>
                </c:pt>
                <c:pt idx="271">
                  <c:v>34182</c:v>
                </c:pt>
                <c:pt idx="272">
                  <c:v>34213</c:v>
                </c:pt>
                <c:pt idx="273">
                  <c:v>34243</c:v>
                </c:pt>
                <c:pt idx="274">
                  <c:v>34274</c:v>
                </c:pt>
                <c:pt idx="275">
                  <c:v>34304</c:v>
                </c:pt>
                <c:pt idx="276">
                  <c:v>34335</c:v>
                </c:pt>
                <c:pt idx="277">
                  <c:v>34366</c:v>
                </c:pt>
                <c:pt idx="278">
                  <c:v>34394</c:v>
                </c:pt>
                <c:pt idx="279">
                  <c:v>34425</c:v>
                </c:pt>
                <c:pt idx="280">
                  <c:v>34455</c:v>
                </c:pt>
                <c:pt idx="281">
                  <c:v>34486</c:v>
                </c:pt>
                <c:pt idx="282">
                  <c:v>34516</c:v>
                </c:pt>
                <c:pt idx="283">
                  <c:v>34547</c:v>
                </c:pt>
                <c:pt idx="284">
                  <c:v>34578</c:v>
                </c:pt>
                <c:pt idx="285">
                  <c:v>34608</c:v>
                </c:pt>
                <c:pt idx="286">
                  <c:v>34639</c:v>
                </c:pt>
                <c:pt idx="287">
                  <c:v>34669</c:v>
                </c:pt>
                <c:pt idx="288">
                  <c:v>34700</c:v>
                </c:pt>
                <c:pt idx="289">
                  <c:v>34731</c:v>
                </c:pt>
                <c:pt idx="290">
                  <c:v>34759</c:v>
                </c:pt>
                <c:pt idx="291">
                  <c:v>34790</c:v>
                </c:pt>
                <c:pt idx="292">
                  <c:v>34820</c:v>
                </c:pt>
                <c:pt idx="293">
                  <c:v>34851</c:v>
                </c:pt>
                <c:pt idx="294">
                  <c:v>34881</c:v>
                </c:pt>
                <c:pt idx="295">
                  <c:v>34912</c:v>
                </c:pt>
                <c:pt idx="296">
                  <c:v>34943</c:v>
                </c:pt>
                <c:pt idx="297">
                  <c:v>34973</c:v>
                </c:pt>
                <c:pt idx="298">
                  <c:v>35004</c:v>
                </c:pt>
                <c:pt idx="299">
                  <c:v>35034</c:v>
                </c:pt>
                <c:pt idx="300">
                  <c:v>35065</c:v>
                </c:pt>
                <c:pt idx="301">
                  <c:v>35096</c:v>
                </c:pt>
                <c:pt idx="302">
                  <c:v>35125</c:v>
                </c:pt>
                <c:pt idx="303">
                  <c:v>35156</c:v>
                </c:pt>
                <c:pt idx="304">
                  <c:v>35186</c:v>
                </c:pt>
                <c:pt idx="305">
                  <c:v>35217</c:v>
                </c:pt>
                <c:pt idx="306">
                  <c:v>35247</c:v>
                </c:pt>
                <c:pt idx="307">
                  <c:v>35278</c:v>
                </c:pt>
                <c:pt idx="308">
                  <c:v>35309</c:v>
                </c:pt>
                <c:pt idx="309">
                  <c:v>35339</c:v>
                </c:pt>
                <c:pt idx="310">
                  <c:v>35370</c:v>
                </c:pt>
                <c:pt idx="311">
                  <c:v>35400</c:v>
                </c:pt>
                <c:pt idx="312">
                  <c:v>35431</c:v>
                </c:pt>
                <c:pt idx="313">
                  <c:v>35462</c:v>
                </c:pt>
                <c:pt idx="314">
                  <c:v>35490</c:v>
                </c:pt>
                <c:pt idx="315">
                  <c:v>35521</c:v>
                </c:pt>
                <c:pt idx="316">
                  <c:v>35551</c:v>
                </c:pt>
                <c:pt idx="317">
                  <c:v>35582</c:v>
                </c:pt>
                <c:pt idx="318">
                  <c:v>35612</c:v>
                </c:pt>
                <c:pt idx="319">
                  <c:v>35643</c:v>
                </c:pt>
                <c:pt idx="320">
                  <c:v>35674</c:v>
                </c:pt>
                <c:pt idx="321">
                  <c:v>35704</c:v>
                </c:pt>
                <c:pt idx="322">
                  <c:v>35735</c:v>
                </c:pt>
                <c:pt idx="323">
                  <c:v>35765</c:v>
                </c:pt>
                <c:pt idx="324">
                  <c:v>35796</c:v>
                </c:pt>
                <c:pt idx="325">
                  <c:v>35827</c:v>
                </c:pt>
                <c:pt idx="326">
                  <c:v>35855</c:v>
                </c:pt>
                <c:pt idx="327">
                  <c:v>35886</c:v>
                </c:pt>
                <c:pt idx="328">
                  <c:v>35916</c:v>
                </c:pt>
                <c:pt idx="329">
                  <c:v>35947</c:v>
                </c:pt>
                <c:pt idx="330">
                  <c:v>35977</c:v>
                </c:pt>
                <c:pt idx="331">
                  <c:v>36008</c:v>
                </c:pt>
                <c:pt idx="332">
                  <c:v>36039</c:v>
                </c:pt>
                <c:pt idx="333">
                  <c:v>36069</c:v>
                </c:pt>
                <c:pt idx="334">
                  <c:v>36100</c:v>
                </c:pt>
                <c:pt idx="335">
                  <c:v>36130</c:v>
                </c:pt>
                <c:pt idx="336">
                  <c:v>36161</c:v>
                </c:pt>
                <c:pt idx="337">
                  <c:v>36192</c:v>
                </c:pt>
                <c:pt idx="338">
                  <c:v>36220</c:v>
                </c:pt>
                <c:pt idx="339">
                  <c:v>36251</c:v>
                </c:pt>
                <c:pt idx="340">
                  <c:v>36281</c:v>
                </c:pt>
                <c:pt idx="341">
                  <c:v>36312</c:v>
                </c:pt>
                <c:pt idx="342">
                  <c:v>36342</c:v>
                </c:pt>
                <c:pt idx="343">
                  <c:v>36373</c:v>
                </c:pt>
                <c:pt idx="344">
                  <c:v>36404</c:v>
                </c:pt>
                <c:pt idx="345">
                  <c:v>36434</c:v>
                </c:pt>
                <c:pt idx="346">
                  <c:v>36465</c:v>
                </c:pt>
                <c:pt idx="347">
                  <c:v>36495</c:v>
                </c:pt>
                <c:pt idx="348">
                  <c:v>36526</c:v>
                </c:pt>
                <c:pt idx="349">
                  <c:v>36557</c:v>
                </c:pt>
                <c:pt idx="350">
                  <c:v>36586</c:v>
                </c:pt>
                <c:pt idx="351">
                  <c:v>36617</c:v>
                </c:pt>
                <c:pt idx="352">
                  <c:v>36647</c:v>
                </c:pt>
                <c:pt idx="353">
                  <c:v>36678</c:v>
                </c:pt>
                <c:pt idx="354">
                  <c:v>36708</c:v>
                </c:pt>
                <c:pt idx="355">
                  <c:v>36739</c:v>
                </c:pt>
                <c:pt idx="356">
                  <c:v>36770</c:v>
                </c:pt>
                <c:pt idx="357">
                  <c:v>36800</c:v>
                </c:pt>
                <c:pt idx="358">
                  <c:v>36831</c:v>
                </c:pt>
                <c:pt idx="359">
                  <c:v>36861</c:v>
                </c:pt>
                <c:pt idx="360">
                  <c:v>36892</c:v>
                </c:pt>
                <c:pt idx="361">
                  <c:v>36923</c:v>
                </c:pt>
                <c:pt idx="362">
                  <c:v>36951</c:v>
                </c:pt>
                <c:pt idx="363">
                  <c:v>36982</c:v>
                </c:pt>
                <c:pt idx="364">
                  <c:v>37012</c:v>
                </c:pt>
                <c:pt idx="365">
                  <c:v>37043</c:v>
                </c:pt>
                <c:pt idx="366">
                  <c:v>37073</c:v>
                </c:pt>
                <c:pt idx="367">
                  <c:v>37104</c:v>
                </c:pt>
                <c:pt idx="368">
                  <c:v>37135</c:v>
                </c:pt>
                <c:pt idx="369">
                  <c:v>37165</c:v>
                </c:pt>
                <c:pt idx="370">
                  <c:v>37196</c:v>
                </c:pt>
                <c:pt idx="371">
                  <c:v>37226</c:v>
                </c:pt>
                <c:pt idx="372">
                  <c:v>37257</c:v>
                </c:pt>
                <c:pt idx="373">
                  <c:v>37288</c:v>
                </c:pt>
                <c:pt idx="374">
                  <c:v>37316</c:v>
                </c:pt>
                <c:pt idx="375">
                  <c:v>37347</c:v>
                </c:pt>
                <c:pt idx="376">
                  <c:v>37377</c:v>
                </c:pt>
                <c:pt idx="377">
                  <c:v>37408</c:v>
                </c:pt>
                <c:pt idx="378">
                  <c:v>37438</c:v>
                </c:pt>
                <c:pt idx="379">
                  <c:v>37469</c:v>
                </c:pt>
                <c:pt idx="380">
                  <c:v>37500</c:v>
                </c:pt>
                <c:pt idx="381">
                  <c:v>37530</c:v>
                </c:pt>
                <c:pt idx="382">
                  <c:v>37561</c:v>
                </c:pt>
                <c:pt idx="383">
                  <c:v>37591</c:v>
                </c:pt>
                <c:pt idx="384">
                  <c:v>37622</c:v>
                </c:pt>
                <c:pt idx="385">
                  <c:v>37653</c:v>
                </c:pt>
                <c:pt idx="386">
                  <c:v>37681</c:v>
                </c:pt>
                <c:pt idx="387">
                  <c:v>37712</c:v>
                </c:pt>
                <c:pt idx="388">
                  <c:v>37742</c:v>
                </c:pt>
                <c:pt idx="389">
                  <c:v>37773</c:v>
                </c:pt>
                <c:pt idx="390">
                  <c:v>37803</c:v>
                </c:pt>
                <c:pt idx="391">
                  <c:v>37834</c:v>
                </c:pt>
                <c:pt idx="392">
                  <c:v>37865</c:v>
                </c:pt>
                <c:pt idx="393">
                  <c:v>37895</c:v>
                </c:pt>
                <c:pt idx="394">
                  <c:v>37926</c:v>
                </c:pt>
                <c:pt idx="395">
                  <c:v>37956</c:v>
                </c:pt>
                <c:pt idx="396">
                  <c:v>37987</c:v>
                </c:pt>
                <c:pt idx="397">
                  <c:v>38018</c:v>
                </c:pt>
                <c:pt idx="398">
                  <c:v>38047</c:v>
                </c:pt>
                <c:pt idx="399">
                  <c:v>38078</c:v>
                </c:pt>
                <c:pt idx="400">
                  <c:v>38108</c:v>
                </c:pt>
                <c:pt idx="401">
                  <c:v>38139</c:v>
                </c:pt>
                <c:pt idx="402">
                  <c:v>38169</c:v>
                </c:pt>
                <c:pt idx="403">
                  <c:v>38200</c:v>
                </c:pt>
                <c:pt idx="404">
                  <c:v>38231</c:v>
                </c:pt>
                <c:pt idx="405">
                  <c:v>38261</c:v>
                </c:pt>
                <c:pt idx="406">
                  <c:v>38292</c:v>
                </c:pt>
                <c:pt idx="407">
                  <c:v>38322</c:v>
                </c:pt>
                <c:pt idx="408">
                  <c:v>38353</c:v>
                </c:pt>
                <c:pt idx="409">
                  <c:v>38384</c:v>
                </c:pt>
                <c:pt idx="410">
                  <c:v>38412</c:v>
                </c:pt>
                <c:pt idx="411">
                  <c:v>38443</c:v>
                </c:pt>
                <c:pt idx="412">
                  <c:v>38473</c:v>
                </c:pt>
                <c:pt idx="413">
                  <c:v>38504</c:v>
                </c:pt>
                <c:pt idx="414">
                  <c:v>38534</c:v>
                </c:pt>
                <c:pt idx="415">
                  <c:v>38565</c:v>
                </c:pt>
                <c:pt idx="416">
                  <c:v>38596</c:v>
                </c:pt>
                <c:pt idx="417">
                  <c:v>38626</c:v>
                </c:pt>
                <c:pt idx="418">
                  <c:v>38657</c:v>
                </c:pt>
                <c:pt idx="419">
                  <c:v>38687</c:v>
                </c:pt>
                <c:pt idx="420">
                  <c:v>38718</c:v>
                </c:pt>
                <c:pt idx="421">
                  <c:v>38749</c:v>
                </c:pt>
                <c:pt idx="422">
                  <c:v>38777</c:v>
                </c:pt>
                <c:pt idx="423">
                  <c:v>38808</c:v>
                </c:pt>
                <c:pt idx="424">
                  <c:v>38838</c:v>
                </c:pt>
                <c:pt idx="425">
                  <c:v>38869</c:v>
                </c:pt>
                <c:pt idx="426">
                  <c:v>38899</c:v>
                </c:pt>
                <c:pt idx="427">
                  <c:v>38930</c:v>
                </c:pt>
                <c:pt idx="428">
                  <c:v>38961</c:v>
                </c:pt>
                <c:pt idx="429">
                  <c:v>38991</c:v>
                </c:pt>
                <c:pt idx="430">
                  <c:v>39022</c:v>
                </c:pt>
                <c:pt idx="431">
                  <c:v>39052</c:v>
                </c:pt>
                <c:pt idx="432">
                  <c:v>39083</c:v>
                </c:pt>
                <c:pt idx="433">
                  <c:v>39114</c:v>
                </c:pt>
                <c:pt idx="434">
                  <c:v>39142</c:v>
                </c:pt>
                <c:pt idx="435">
                  <c:v>39173</c:v>
                </c:pt>
                <c:pt idx="436">
                  <c:v>39203</c:v>
                </c:pt>
                <c:pt idx="437">
                  <c:v>39234</c:v>
                </c:pt>
                <c:pt idx="438">
                  <c:v>39264</c:v>
                </c:pt>
                <c:pt idx="439">
                  <c:v>39295</c:v>
                </c:pt>
                <c:pt idx="440">
                  <c:v>39326</c:v>
                </c:pt>
                <c:pt idx="441">
                  <c:v>39356</c:v>
                </c:pt>
                <c:pt idx="442">
                  <c:v>39387</c:v>
                </c:pt>
                <c:pt idx="443">
                  <c:v>39417</c:v>
                </c:pt>
                <c:pt idx="444">
                  <c:v>39448</c:v>
                </c:pt>
                <c:pt idx="445">
                  <c:v>39479</c:v>
                </c:pt>
                <c:pt idx="446">
                  <c:v>39508</c:v>
                </c:pt>
                <c:pt idx="447">
                  <c:v>39539</c:v>
                </c:pt>
                <c:pt idx="448">
                  <c:v>39569</c:v>
                </c:pt>
                <c:pt idx="449">
                  <c:v>39600</c:v>
                </c:pt>
                <c:pt idx="450">
                  <c:v>39630</c:v>
                </c:pt>
                <c:pt idx="451">
                  <c:v>39661</c:v>
                </c:pt>
                <c:pt idx="452">
                  <c:v>39692</c:v>
                </c:pt>
                <c:pt idx="453">
                  <c:v>39722</c:v>
                </c:pt>
                <c:pt idx="454">
                  <c:v>39753</c:v>
                </c:pt>
                <c:pt idx="455">
                  <c:v>39783</c:v>
                </c:pt>
                <c:pt idx="456">
                  <c:v>39814</c:v>
                </c:pt>
                <c:pt idx="457">
                  <c:v>39845</c:v>
                </c:pt>
                <c:pt idx="458">
                  <c:v>39873</c:v>
                </c:pt>
                <c:pt idx="459">
                  <c:v>39904</c:v>
                </c:pt>
                <c:pt idx="460">
                  <c:v>39934</c:v>
                </c:pt>
                <c:pt idx="461">
                  <c:v>39965</c:v>
                </c:pt>
                <c:pt idx="462">
                  <c:v>39995</c:v>
                </c:pt>
                <c:pt idx="463">
                  <c:v>40026</c:v>
                </c:pt>
                <c:pt idx="464">
                  <c:v>40057</c:v>
                </c:pt>
                <c:pt idx="465">
                  <c:v>40087</c:v>
                </c:pt>
                <c:pt idx="466">
                  <c:v>40118</c:v>
                </c:pt>
                <c:pt idx="467">
                  <c:v>40148</c:v>
                </c:pt>
                <c:pt idx="468">
                  <c:v>40179</c:v>
                </c:pt>
                <c:pt idx="469">
                  <c:v>40210</c:v>
                </c:pt>
                <c:pt idx="470">
                  <c:v>40238</c:v>
                </c:pt>
                <c:pt idx="471">
                  <c:v>40269</c:v>
                </c:pt>
                <c:pt idx="472">
                  <c:v>40299</c:v>
                </c:pt>
                <c:pt idx="473">
                  <c:v>40330</c:v>
                </c:pt>
                <c:pt idx="474">
                  <c:v>40360</c:v>
                </c:pt>
                <c:pt idx="475">
                  <c:v>40391</c:v>
                </c:pt>
                <c:pt idx="476">
                  <c:v>40422</c:v>
                </c:pt>
                <c:pt idx="477">
                  <c:v>40452</c:v>
                </c:pt>
                <c:pt idx="478">
                  <c:v>40483</c:v>
                </c:pt>
                <c:pt idx="479">
                  <c:v>40513</c:v>
                </c:pt>
                <c:pt idx="480">
                  <c:v>40544</c:v>
                </c:pt>
                <c:pt idx="481">
                  <c:v>40575</c:v>
                </c:pt>
                <c:pt idx="482">
                  <c:v>40603</c:v>
                </c:pt>
                <c:pt idx="483">
                  <c:v>40634</c:v>
                </c:pt>
                <c:pt idx="484">
                  <c:v>40664</c:v>
                </c:pt>
                <c:pt idx="485">
                  <c:v>40695</c:v>
                </c:pt>
                <c:pt idx="486">
                  <c:v>40725</c:v>
                </c:pt>
                <c:pt idx="487">
                  <c:v>40756</c:v>
                </c:pt>
                <c:pt idx="488">
                  <c:v>40787</c:v>
                </c:pt>
                <c:pt idx="489">
                  <c:v>40817</c:v>
                </c:pt>
                <c:pt idx="490">
                  <c:v>40848</c:v>
                </c:pt>
                <c:pt idx="491">
                  <c:v>40878</c:v>
                </c:pt>
                <c:pt idx="492">
                  <c:v>40909</c:v>
                </c:pt>
                <c:pt idx="493">
                  <c:v>40940</c:v>
                </c:pt>
                <c:pt idx="494">
                  <c:v>40969</c:v>
                </c:pt>
                <c:pt idx="495">
                  <c:v>41000</c:v>
                </c:pt>
                <c:pt idx="496">
                  <c:v>41030</c:v>
                </c:pt>
                <c:pt idx="497">
                  <c:v>41061</c:v>
                </c:pt>
                <c:pt idx="498">
                  <c:v>41091</c:v>
                </c:pt>
                <c:pt idx="499">
                  <c:v>41122</c:v>
                </c:pt>
                <c:pt idx="500">
                  <c:v>41153</c:v>
                </c:pt>
                <c:pt idx="501">
                  <c:v>41183</c:v>
                </c:pt>
                <c:pt idx="502">
                  <c:v>41214</c:v>
                </c:pt>
                <c:pt idx="503">
                  <c:v>41244</c:v>
                </c:pt>
                <c:pt idx="504">
                  <c:v>41275</c:v>
                </c:pt>
                <c:pt idx="505">
                  <c:v>41306</c:v>
                </c:pt>
                <c:pt idx="506">
                  <c:v>41334</c:v>
                </c:pt>
                <c:pt idx="507">
                  <c:v>41365</c:v>
                </c:pt>
                <c:pt idx="508">
                  <c:v>41395</c:v>
                </c:pt>
                <c:pt idx="509">
                  <c:v>41426</c:v>
                </c:pt>
                <c:pt idx="510">
                  <c:v>41456</c:v>
                </c:pt>
                <c:pt idx="511">
                  <c:v>41487</c:v>
                </c:pt>
                <c:pt idx="512">
                  <c:v>41518</c:v>
                </c:pt>
                <c:pt idx="513">
                  <c:v>41548</c:v>
                </c:pt>
                <c:pt idx="514">
                  <c:v>41579</c:v>
                </c:pt>
                <c:pt idx="515">
                  <c:v>41609</c:v>
                </c:pt>
                <c:pt idx="516">
                  <c:v>41640</c:v>
                </c:pt>
                <c:pt idx="517">
                  <c:v>41671</c:v>
                </c:pt>
                <c:pt idx="518">
                  <c:v>41699</c:v>
                </c:pt>
                <c:pt idx="519">
                  <c:v>41730</c:v>
                </c:pt>
                <c:pt idx="520">
                  <c:v>41760</c:v>
                </c:pt>
                <c:pt idx="521">
                  <c:v>41791</c:v>
                </c:pt>
                <c:pt idx="522">
                  <c:v>41821</c:v>
                </c:pt>
                <c:pt idx="523">
                  <c:v>41852</c:v>
                </c:pt>
                <c:pt idx="524">
                  <c:v>41883</c:v>
                </c:pt>
                <c:pt idx="525">
                  <c:v>41913</c:v>
                </c:pt>
                <c:pt idx="526">
                  <c:v>41944</c:v>
                </c:pt>
                <c:pt idx="527">
                  <c:v>41974</c:v>
                </c:pt>
                <c:pt idx="528">
                  <c:v>42005</c:v>
                </c:pt>
                <c:pt idx="529">
                  <c:v>42036</c:v>
                </c:pt>
                <c:pt idx="530">
                  <c:v>42064</c:v>
                </c:pt>
                <c:pt idx="531">
                  <c:v>42095</c:v>
                </c:pt>
                <c:pt idx="532">
                  <c:v>42125</c:v>
                </c:pt>
                <c:pt idx="533">
                  <c:v>42156</c:v>
                </c:pt>
                <c:pt idx="534">
                  <c:v>42186</c:v>
                </c:pt>
                <c:pt idx="535">
                  <c:v>42217</c:v>
                </c:pt>
                <c:pt idx="536">
                  <c:v>42248</c:v>
                </c:pt>
                <c:pt idx="537">
                  <c:v>42278</c:v>
                </c:pt>
                <c:pt idx="538">
                  <c:v>42309</c:v>
                </c:pt>
                <c:pt idx="539">
                  <c:v>42339</c:v>
                </c:pt>
                <c:pt idx="540">
                  <c:v>42370</c:v>
                </c:pt>
                <c:pt idx="541">
                  <c:v>42401</c:v>
                </c:pt>
                <c:pt idx="542">
                  <c:v>42430</c:v>
                </c:pt>
                <c:pt idx="543">
                  <c:v>42461</c:v>
                </c:pt>
                <c:pt idx="544">
                  <c:v>42491</c:v>
                </c:pt>
                <c:pt idx="545">
                  <c:v>42522</c:v>
                </c:pt>
                <c:pt idx="546">
                  <c:v>42552</c:v>
                </c:pt>
                <c:pt idx="547">
                  <c:v>42583</c:v>
                </c:pt>
                <c:pt idx="548">
                  <c:v>42614</c:v>
                </c:pt>
                <c:pt idx="549">
                  <c:v>42644</c:v>
                </c:pt>
                <c:pt idx="550">
                  <c:v>42675</c:v>
                </c:pt>
                <c:pt idx="551">
                  <c:v>42705</c:v>
                </c:pt>
                <c:pt idx="552">
                  <c:v>42736</c:v>
                </c:pt>
                <c:pt idx="553">
                  <c:v>42767</c:v>
                </c:pt>
                <c:pt idx="554">
                  <c:v>42795</c:v>
                </c:pt>
                <c:pt idx="555">
                  <c:v>42826</c:v>
                </c:pt>
                <c:pt idx="556">
                  <c:v>42856</c:v>
                </c:pt>
                <c:pt idx="557">
                  <c:v>42887</c:v>
                </c:pt>
                <c:pt idx="558">
                  <c:v>42917</c:v>
                </c:pt>
                <c:pt idx="559">
                  <c:v>42948</c:v>
                </c:pt>
                <c:pt idx="560">
                  <c:v>42979</c:v>
                </c:pt>
                <c:pt idx="561">
                  <c:v>43009</c:v>
                </c:pt>
                <c:pt idx="562">
                  <c:v>43040</c:v>
                </c:pt>
                <c:pt idx="563">
                  <c:v>43070</c:v>
                </c:pt>
                <c:pt idx="564">
                  <c:v>43101</c:v>
                </c:pt>
                <c:pt idx="565">
                  <c:v>43132</c:v>
                </c:pt>
                <c:pt idx="566">
                  <c:v>43160</c:v>
                </c:pt>
                <c:pt idx="567">
                  <c:v>43191</c:v>
                </c:pt>
                <c:pt idx="568">
                  <c:v>43221</c:v>
                </c:pt>
                <c:pt idx="569">
                  <c:v>43252</c:v>
                </c:pt>
                <c:pt idx="570">
                  <c:v>43282</c:v>
                </c:pt>
                <c:pt idx="571">
                  <c:v>43313</c:v>
                </c:pt>
                <c:pt idx="572">
                  <c:v>43344</c:v>
                </c:pt>
                <c:pt idx="573">
                  <c:v>43374</c:v>
                </c:pt>
                <c:pt idx="574">
                  <c:v>43405</c:v>
                </c:pt>
                <c:pt idx="575">
                  <c:v>43435</c:v>
                </c:pt>
                <c:pt idx="576">
                  <c:v>43466</c:v>
                </c:pt>
                <c:pt idx="577">
                  <c:v>43497</c:v>
                </c:pt>
                <c:pt idx="578">
                  <c:v>43525</c:v>
                </c:pt>
                <c:pt idx="579">
                  <c:v>43556</c:v>
                </c:pt>
                <c:pt idx="580">
                  <c:v>43586</c:v>
                </c:pt>
                <c:pt idx="581">
                  <c:v>43617</c:v>
                </c:pt>
                <c:pt idx="582">
                  <c:v>43647</c:v>
                </c:pt>
                <c:pt idx="583">
                  <c:v>43678</c:v>
                </c:pt>
                <c:pt idx="584">
                  <c:v>43709</c:v>
                </c:pt>
                <c:pt idx="585">
                  <c:v>43739</c:v>
                </c:pt>
                <c:pt idx="586">
                  <c:v>43770</c:v>
                </c:pt>
                <c:pt idx="587">
                  <c:v>43800</c:v>
                </c:pt>
                <c:pt idx="588">
                  <c:v>43831</c:v>
                </c:pt>
                <c:pt idx="589">
                  <c:v>43862</c:v>
                </c:pt>
                <c:pt idx="590">
                  <c:v>43891</c:v>
                </c:pt>
                <c:pt idx="591">
                  <c:v>43922</c:v>
                </c:pt>
                <c:pt idx="592">
                  <c:v>43952</c:v>
                </c:pt>
                <c:pt idx="593">
                  <c:v>43983</c:v>
                </c:pt>
                <c:pt idx="594">
                  <c:v>44013</c:v>
                </c:pt>
                <c:pt idx="595">
                  <c:v>44044</c:v>
                </c:pt>
                <c:pt idx="596">
                  <c:v>44075</c:v>
                </c:pt>
                <c:pt idx="597">
                  <c:v>44105</c:v>
                </c:pt>
                <c:pt idx="598">
                  <c:v>44136</c:v>
                </c:pt>
                <c:pt idx="599">
                  <c:v>44166</c:v>
                </c:pt>
                <c:pt idx="600">
                  <c:v>44197</c:v>
                </c:pt>
                <c:pt idx="601">
                  <c:v>44228</c:v>
                </c:pt>
                <c:pt idx="602">
                  <c:v>44256</c:v>
                </c:pt>
                <c:pt idx="603">
                  <c:v>44287</c:v>
                </c:pt>
                <c:pt idx="604">
                  <c:v>44317</c:v>
                </c:pt>
                <c:pt idx="605">
                  <c:v>44348</c:v>
                </c:pt>
                <c:pt idx="606">
                  <c:v>44378</c:v>
                </c:pt>
                <c:pt idx="607">
                  <c:v>44409</c:v>
                </c:pt>
                <c:pt idx="608">
                  <c:v>44440</c:v>
                </c:pt>
                <c:pt idx="609">
                  <c:v>44470</c:v>
                </c:pt>
                <c:pt idx="610">
                  <c:v>44501</c:v>
                </c:pt>
                <c:pt idx="611">
                  <c:v>44531</c:v>
                </c:pt>
                <c:pt idx="612">
                  <c:v>44562</c:v>
                </c:pt>
                <c:pt idx="613">
                  <c:v>44593</c:v>
                </c:pt>
                <c:pt idx="614">
                  <c:v>44621</c:v>
                </c:pt>
                <c:pt idx="615">
                  <c:v>44652</c:v>
                </c:pt>
                <c:pt idx="616">
                  <c:v>44682</c:v>
                </c:pt>
                <c:pt idx="617">
                  <c:v>44713</c:v>
                </c:pt>
                <c:pt idx="618">
                  <c:v>44743</c:v>
                </c:pt>
                <c:pt idx="619">
                  <c:v>44774</c:v>
                </c:pt>
                <c:pt idx="620">
                  <c:v>44805</c:v>
                </c:pt>
                <c:pt idx="621">
                  <c:v>44835</c:v>
                </c:pt>
                <c:pt idx="622">
                  <c:v>44866</c:v>
                </c:pt>
                <c:pt idx="623">
                  <c:v>44896</c:v>
                </c:pt>
                <c:pt idx="624">
                  <c:v>44927</c:v>
                </c:pt>
                <c:pt idx="625">
                  <c:v>44958</c:v>
                </c:pt>
                <c:pt idx="626">
                  <c:v>44986</c:v>
                </c:pt>
                <c:pt idx="627">
                  <c:v>45017</c:v>
                </c:pt>
                <c:pt idx="628">
                  <c:v>45047</c:v>
                </c:pt>
                <c:pt idx="629">
                  <c:v>45078</c:v>
                </c:pt>
              </c:numCache>
            </c:numRef>
          </c:cat>
          <c:val>
            <c:numRef>
              <c:f>'FRED Graph'!$D$210:$D$839</c:f>
              <c:numCache>
                <c:formatCode>General</c:formatCode>
                <c:ptCount val="630"/>
                <c:pt idx="0">
                  <c:v>4.1399999999999999E-2</c:v>
                </c:pt>
                <c:pt idx="1">
                  <c:v>3.7200000000000004E-2</c:v>
                </c:pt>
                <c:pt idx="2">
                  <c:v>3.7100000000000001E-2</c:v>
                </c:pt>
                <c:pt idx="3">
                  <c:v>4.1599999999999998E-2</c:v>
                </c:pt>
                <c:pt idx="4">
                  <c:v>4.6300000000000001E-2</c:v>
                </c:pt>
                <c:pt idx="5">
                  <c:v>4.9100000000000005E-2</c:v>
                </c:pt>
                <c:pt idx="6">
                  <c:v>5.3099999999999994E-2</c:v>
                </c:pt>
                <c:pt idx="7">
                  <c:v>5.57E-2</c:v>
                </c:pt>
                <c:pt idx="8">
                  <c:v>5.5500000000000001E-2</c:v>
                </c:pt>
                <c:pt idx="9">
                  <c:v>5.2000000000000005E-2</c:v>
                </c:pt>
                <c:pt idx="10">
                  <c:v>4.9100000000000005E-2</c:v>
                </c:pt>
                <c:pt idx="11">
                  <c:v>4.1399999999999999E-2</c:v>
                </c:pt>
                <c:pt idx="12">
                  <c:v>3.5099999999999999E-2</c:v>
                </c:pt>
                <c:pt idx="13">
                  <c:v>3.3000000000000002E-2</c:v>
                </c:pt>
                <c:pt idx="14">
                  <c:v>3.8300000000000001E-2</c:v>
                </c:pt>
                <c:pt idx="15">
                  <c:v>4.1700000000000001E-2</c:v>
                </c:pt>
                <c:pt idx="16">
                  <c:v>4.2699999999999995E-2</c:v>
                </c:pt>
                <c:pt idx="17">
                  <c:v>4.4600000000000001E-2</c:v>
                </c:pt>
                <c:pt idx="18">
                  <c:v>4.5499999999999999E-2</c:v>
                </c:pt>
                <c:pt idx="19">
                  <c:v>4.8099999999999997E-2</c:v>
                </c:pt>
                <c:pt idx="20">
                  <c:v>4.87E-2</c:v>
                </c:pt>
                <c:pt idx="21">
                  <c:v>5.0499999999999996E-2</c:v>
                </c:pt>
                <c:pt idx="22">
                  <c:v>5.0599999999999999E-2</c:v>
                </c:pt>
                <c:pt idx="23">
                  <c:v>5.33E-2</c:v>
                </c:pt>
                <c:pt idx="24">
                  <c:v>5.9400000000000001E-2</c:v>
                </c:pt>
                <c:pt idx="25">
                  <c:v>6.5799999999999997E-2</c:v>
                </c:pt>
                <c:pt idx="26">
                  <c:v>7.0900000000000005E-2</c:v>
                </c:pt>
                <c:pt idx="27">
                  <c:v>7.1199999999999999E-2</c:v>
                </c:pt>
                <c:pt idx="28">
                  <c:v>7.8399999999999997E-2</c:v>
                </c:pt>
                <c:pt idx="29">
                  <c:v>8.4900000000000003E-2</c:v>
                </c:pt>
                <c:pt idx="30">
                  <c:v>0.10400000000000001</c:v>
                </c:pt>
                <c:pt idx="31">
                  <c:v>0.105</c:v>
                </c:pt>
                <c:pt idx="32">
                  <c:v>0.10779999999999999</c:v>
                </c:pt>
                <c:pt idx="33">
                  <c:v>0.10009999999999999</c:v>
                </c:pt>
                <c:pt idx="34">
                  <c:v>0.1003</c:v>
                </c:pt>
                <c:pt idx="35">
                  <c:v>9.9499999999999991E-2</c:v>
                </c:pt>
                <c:pt idx="36">
                  <c:v>9.6500000000000002E-2</c:v>
                </c:pt>
                <c:pt idx="37">
                  <c:v>8.9700000000000002E-2</c:v>
                </c:pt>
                <c:pt idx="38">
                  <c:v>9.35E-2</c:v>
                </c:pt>
                <c:pt idx="39">
                  <c:v>0.1051</c:v>
                </c:pt>
                <c:pt idx="40">
                  <c:v>0.11310000000000001</c:v>
                </c:pt>
                <c:pt idx="41">
                  <c:v>0.1193</c:v>
                </c:pt>
                <c:pt idx="42">
                  <c:v>0.12920000000000001</c:v>
                </c:pt>
                <c:pt idx="43">
                  <c:v>0.1201</c:v>
                </c:pt>
                <c:pt idx="44">
                  <c:v>0.1134</c:v>
                </c:pt>
                <c:pt idx="45">
                  <c:v>0.10060000000000001</c:v>
                </c:pt>
                <c:pt idx="46">
                  <c:v>9.4499999999999987E-2</c:v>
                </c:pt>
                <c:pt idx="47">
                  <c:v>8.5299999999999987E-2</c:v>
                </c:pt>
                <c:pt idx="48">
                  <c:v>7.1300000000000002E-2</c:v>
                </c:pt>
                <c:pt idx="49">
                  <c:v>6.2400000000000004E-2</c:v>
                </c:pt>
                <c:pt idx="50">
                  <c:v>5.5399999999999998E-2</c:v>
                </c:pt>
                <c:pt idx="51">
                  <c:v>5.4900000000000004E-2</c:v>
                </c:pt>
                <c:pt idx="52">
                  <c:v>5.2199999999999996E-2</c:v>
                </c:pt>
                <c:pt idx="53">
                  <c:v>5.5500000000000001E-2</c:v>
                </c:pt>
                <c:pt idx="54">
                  <c:v>6.0999999999999999E-2</c:v>
                </c:pt>
                <c:pt idx="55">
                  <c:v>6.1399999999999996E-2</c:v>
                </c:pt>
                <c:pt idx="56">
                  <c:v>6.2400000000000004E-2</c:v>
                </c:pt>
                <c:pt idx="57">
                  <c:v>5.8200000000000002E-2</c:v>
                </c:pt>
                <c:pt idx="58">
                  <c:v>5.2199999999999996E-2</c:v>
                </c:pt>
                <c:pt idx="59">
                  <c:v>5.2000000000000005E-2</c:v>
                </c:pt>
                <c:pt idx="60">
                  <c:v>4.87E-2</c:v>
                </c:pt>
                <c:pt idx="61">
                  <c:v>4.7699999999999992E-2</c:v>
                </c:pt>
                <c:pt idx="62">
                  <c:v>4.8399999999999999E-2</c:v>
                </c:pt>
                <c:pt idx="63">
                  <c:v>4.82E-2</c:v>
                </c:pt>
                <c:pt idx="64">
                  <c:v>5.2900000000000003E-2</c:v>
                </c:pt>
                <c:pt idx="65">
                  <c:v>5.4800000000000001E-2</c:v>
                </c:pt>
                <c:pt idx="66">
                  <c:v>5.3099999999999994E-2</c:v>
                </c:pt>
                <c:pt idx="67">
                  <c:v>5.2900000000000003E-2</c:v>
                </c:pt>
                <c:pt idx="68">
                  <c:v>5.2499999999999998E-2</c:v>
                </c:pt>
                <c:pt idx="69">
                  <c:v>5.0199999999999995E-2</c:v>
                </c:pt>
                <c:pt idx="70">
                  <c:v>4.9500000000000002E-2</c:v>
                </c:pt>
                <c:pt idx="71">
                  <c:v>4.6500000000000007E-2</c:v>
                </c:pt>
                <c:pt idx="72">
                  <c:v>4.6100000000000002E-2</c:v>
                </c:pt>
                <c:pt idx="73">
                  <c:v>4.6799999999999994E-2</c:v>
                </c:pt>
                <c:pt idx="74">
                  <c:v>4.6900000000000004E-2</c:v>
                </c:pt>
                <c:pt idx="75">
                  <c:v>4.7300000000000002E-2</c:v>
                </c:pt>
                <c:pt idx="76">
                  <c:v>5.3499999999999999E-2</c:v>
                </c:pt>
                <c:pt idx="77">
                  <c:v>5.3899999999999997E-2</c:v>
                </c:pt>
                <c:pt idx="78">
                  <c:v>5.4199999999999998E-2</c:v>
                </c:pt>
                <c:pt idx="79">
                  <c:v>5.9000000000000004E-2</c:v>
                </c:pt>
                <c:pt idx="80">
                  <c:v>6.1399999999999996E-2</c:v>
                </c:pt>
                <c:pt idx="81">
                  <c:v>6.4699999999999994E-2</c:v>
                </c:pt>
                <c:pt idx="82">
                  <c:v>6.5099999999999991E-2</c:v>
                </c:pt>
                <c:pt idx="83">
                  <c:v>6.5599999999999992E-2</c:v>
                </c:pt>
                <c:pt idx="84">
                  <c:v>6.7000000000000004E-2</c:v>
                </c:pt>
                <c:pt idx="85">
                  <c:v>6.7799999999999999E-2</c:v>
                </c:pt>
                <c:pt idx="86">
                  <c:v>6.7900000000000002E-2</c:v>
                </c:pt>
                <c:pt idx="87">
                  <c:v>6.8900000000000003E-2</c:v>
                </c:pt>
                <c:pt idx="88">
                  <c:v>7.3599999999999999E-2</c:v>
                </c:pt>
                <c:pt idx="89">
                  <c:v>7.5999999999999998E-2</c:v>
                </c:pt>
                <c:pt idx="90">
                  <c:v>7.8100000000000003E-2</c:v>
                </c:pt>
                <c:pt idx="91">
                  <c:v>8.0399999999999985E-2</c:v>
                </c:pt>
                <c:pt idx="92">
                  <c:v>8.4499999999999992E-2</c:v>
                </c:pt>
                <c:pt idx="93">
                  <c:v>8.9600000000000013E-2</c:v>
                </c:pt>
                <c:pt idx="94">
                  <c:v>9.7599999999999992E-2</c:v>
                </c:pt>
                <c:pt idx="95">
                  <c:v>0.1003</c:v>
                </c:pt>
                <c:pt idx="96">
                  <c:v>0.1007</c:v>
                </c:pt>
                <c:pt idx="97">
                  <c:v>0.10060000000000001</c:v>
                </c:pt>
                <c:pt idx="98">
                  <c:v>0.1009</c:v>
                </c:pt>
                <c:pt idx="99">
                  <c:v>0.10009999999999999</c:v>
                </c:pt>
                <c:pt idx="100">
                  <c:v>0.1024</c:v>
                </c:pt>
                <c:pt idx="101">
                  <c:v>0.10289999999999999</c:v>
                </c:pt>
                <c:pt idx="102">
                  <c:v>0.1047</c:v>
                </c:pt>
                <c:pt idx="103">
                  <c:v>0.1094</c:v>
                </c:pt>
                <c:pt idx="104">
                  <c:v>0.1143</c:v>
                </c:pt>
                <c:pt idx="105">
                  <c:v>0.13769999999999999</c:v>
                </c:pt>
                <c:pt idx="106">
                  <c:v>0.1318</c:v>
                </c:pt>
                <c:pt idx="107">
                  <c:v>0.13780000000000001</c:v>
                </c:pt>
                <c:pt idx="108">
                  <c:v>0.13819999999999999</c:v>
                </c:pt>
                <c:pt idx="109">
                  <c:v>0.14130000000000001</c:v>
                </c:pt>
                <c:pt idx="110">
                  <c:v>0.17190000000000003</c:v>
                </c:pt>
                <c:pt idx="111">
                  <c:v>0.17610000000000001</c:v>
                </c:pt>
                <c:pt idx="112">
                  <c:v>0.10980000000000001</c:v>
                </c:pt>
                <c:pt idx="113">
                  <c:v>9.4700000000000006E-2</c:v>
                </c:pt>
                <c:pt idx="114">
                  <c:v>9.0299999999999991E-2</c:v>
                </c:pt>
                <c:pt idx="115">
                  <c:v>9.6099999999999991E-2</c:v>
                </c:pt>
                <c:pt idx="116">
                  <c:v>0.10869999999999999</c:v>
                </c:pt>
                <c:pt idx="117">
                  <c:v>0.12809999999999999</c:v>
                </c:pt>
                <c:pt idx="118">
                  <c:v>0.1585</c:v>
                </c:pt>
                <c:pt idx="119">
                  <c:v>0.18899999999999997</c:v>
                </c:pt>
                <c:pt idx="120">
                  <c:v>0.19079999999999997</c:v>
                </c:pt>
                <c:pt idx="121">
                  <c:v>0.1593</c:v>
                </c:pt>
                <c:pt idx="122">
                  <c:v>0.14699999999999999</c:v>
                </c:pt>
                <c:pt idx="123">
                  <c:v>0.15720000000000001</c:v>
                </c:pt>
                <c:pt idx="124">
                  <c:v>0.1852</c:v>
                </c:pt>
                <c:pt idx="125">
                  <c:v>0.191</c:v>
                </c:pt>
                <c:pt idx="126">
                  <c:v>0.19039999999999999</c:v>
                </c:pt>
                <c:pt idx="127">
                  <c:v>0.1782</c:v>
                </c:pt>
                <c:pt idx="128">
                  <c:v>0.15869999999999998</c:v>
                </c:pt>
                <c:pt idx="129">
                  <c:v>0.15079999999999999</c:v>
                </c:pt>
                <c:pt idx="130">
                  <c:v>0.1331</c:v>
                </c:pt>
                <c:pt idx="131">
                  <c:v>0.12369999999999999</c:v>
                </c:pt>
                <c:pt idx="132">
                  <c:v>0.13220000000000001</c:v>
                </c:pt>
                <c:pt idx="133">
                  <c:v>0.14779999999999999</c:v>
                </c:pt>
                <c:pt idx="134">
                  <c:v>0.14679999999999999</c:v>
                </c:pt>
                <c:pt idx="135">
                  <c:v>0.14940000000000001</c:v>
                </c:pt>
                <c:pt idx="136">
                  <c:v>0.14449999999999999</c:v>
                </c:pt>
                <c:pt idx="137">
                  <c:v>0.14150000000000001</c:v>
                </c:pt>
                <c:pt idx="138">
                  <c:v>0.12590000000000001</c:v>
                </c:pt>
                <c:pt idx="139">
                  <c:v>0.1012</c:v>
                </c:pt>
                <c:pt idx="140">
                  <c:v>0.10310000000000001</c:v>
                </c:pt>
                <c:pt idx="141">
                  <c:v>9.7100000000000006E-2</c:v>
                </c:pt>
                <c:pt idx="142">
                  <c:v>9.1999999999999998E-2</c:v>
                </c:pt>
                <c:pt idx="143">
                  <c:v>8.9499999999999996E-2</c:v>
                </c:pt>
                <c:pt idx="144">
                  <c:v>8.6800000000000002E-2</c:v>
                </c:pt>
                <c:pt idx="145">
                  <c:v>8.5099999999999995E-2</c:v>
                </c:pt>
                <c:pt idx="146">
                  <c:v>8.77E-2</c:v>
                </c:pt>
                <c:pt idx="147">
                  <c:v>8.8000000000000009E-2</c:v>
                </c:pt>
                <c:pt idx="148">
                  <c:v>8.6300000000000002E-2</c:v>
                </c:pt>
                <c:pt idx="149">
                  <c:v>8.9800000000000005E-2</c:v>
                </c:pt>
                <c:pt idx="150">
                  <c:v>9.3699999999999992E-2</c:v>
                </c:pt>
                <c:pt idx="151">
                  <c:v>9.5600000000000004E-2</c:v>
                </c:pt>
                <c:pt idx="152">
                  <c:v>9.4499999999999987E-2</c:v>
                </c:pt>
                <c:pt idx="153">
                  <c:v>9.4800000000000009E-2</c:v>
                </c:pt>
                <c:pt idx="154">
                  <c:v>9.3399999999999997E-2</c:v>
                </c:pt>
                <c:pt idx="155">
                  <c:v>9.4700000000000006E-2</c:v>
                </c:pt>
                <c:pt idx="156">
                  <c:v>9.5600000000000004E-2</c:v>
                </c:pt>
                <c:pt idx="157">
                  <c:v>9.5899999999999999E-2</c:v>
                </c:pt>
                <c:pt idx="158">
                  <c:v>9.9100000000000008E-2</c:v>
                </c:pt>
                <c:pt idx="159">
                  <c:v>0.10289999999999999</c:v>
                </c:pt>
                <c:pt idx="160">
                  <c:v>0.1032</c:v>
                </c:pt>
                <c:pt idx="161">
                  <c:v>0.1106</c:v>
                </c:pt>
                <c:pt idx="162">
                  <c:v>0.11230000000000001</c:v>
                </c:pt>
                <c:pt idx="163">
                  <c:v>0.1164</c:v>
                </c:pt>
                <c:pt idx="164">
                  <c:v>0.113</c:v>
                </c:pt>
                <c:pt idx="165">
                  <c:v>9.9900000000000003E-2</c:v>
                </c:pt>
                <c:pt idx="166">
                  <c:v>9.4299999999999995E-2</c:v>
                </c:pt>
                <c:pt idx="167">
                  <c:v>8.3800000000000013E-2</c:v>
                </c:pt>
                <c:pt idx="168">
                  <c:v>8.3499999999999991E-2</c:v>
                </c:pt>
                <c:pt idx="169">
                  <c:v>8.5000000000000006E-2</c:v>
                </c:pt>
                <c:pt idx="170">
                  <c:v>8.5800000000000001E-2</c:v>
                </c:pt>
                <c:pt idx="171">
                  <c:v>8.2699999999999996E-2</c:v>
                </c:pt>
                <c:pt idx="172">
                  <c:v>7.9699999999999993E-2</c:v>
                </c:pt>
                <c:pt idx="173">
                  <c:v>7.5300000000000006E-2</c:v>
                </c:pt>
                <c:pt idx="174">
                  <c:v>7.8799999999999995E-2</c:v>
                </c:pt>
                <c:pt idx="175">
                  <c:v>7.9000000000000001E-2</c:v>
                </c:pt>
                <c:pt idx="176">
                  <c:v>7.9199999999999993E-2</c:v>
                </c:pt>
                <c:pt idx="177">
                  <c:v>7.9899999999999999E-2</c:v>
                </c:pt>
                <c:pt idx="178">
                  <c:v>8.0500000000000002E-2</c:v>
                </c:pt>
                <c:pt idx="179">
                  <c:v>8.2699999999999996E-2</c:v>
                </c:pt>
                <c:pt idx="180">
                  <c:v>8.14E-2</c:v>
                </c:pt>
                <c:pt idx="181">
                  <c:v>7.8600000000000003E-2</c:v>
                </c:pt>
                <c:pt idx="182">
                  <c:v>7.4800000000000005E-2</c:v>
                </c:pt>
                <c:pt idx="183">
                  <c:v>6.9900000000000004E-2</c:v>
                </c:pt>
                <c:pt idx="184">
                  <c:v>6.8499999999999991E-2</c:v>
                </c:pt>
                <c:pt idx="185">
                  <c:v>6.9199999999999998E-2</c:v>
                </c:pt>
                <c:pt idx="186">
                  <c:v>6.5599999999999992E-2</c:v>
                </c:pt>
                <c:pt idx="187">
                  <c:v>6.1699999999999998E-2</c:v>
                </c:pt>
                <c:pt idx="188">
                  <c:v>5.8899999999999994E-2</c:v>
                </c:pt>
                <c:pt idx="189">
                  <c:v>5.8499999999999996E-2</c:v>
                </c:pt>
                <c:pt idx="190">
                  <c:v>6.0400000000000002E-2</c:v>
                </c:pt>
                <c:pt idx="191">
                  <c:v>6.9099999999999995E-2</c:v>
                </c:pt>
                <c:pt idx="192">
                  <c:v>6.4299999999999996E-2</c:v>
                </c:pt>
                <c:pt idx="193">
                  <c:v>6.0999999999999999E-2</c:v>
                </c:pt>
                <c:pt idx="194">
                  <c:v>6.13E-2</c:v>
                </c:pt>
                <c:pt idx="195">
                  <c:v>6.3700000000000007E-2</c:v>
                </c:pt>
                <c:pt idx="196">
                  <c:v>6.8499999999999991E-2</c:v>
                </c:pt>
                <c:pt idx="197">
                  <c:v>6.7299999999999999E-2</c:v>
                </c:pt>
                <c:pt idx="198">
                  <c:v>6.5799999999999997E-2</c:v>
                </c:pt>
                <c:pt idx="199">
                  <c:v>6.7299999999999999E-2</c:v>
                </c:pt>
                <c:pt idx="200">
                  <c:v>7.22E-2</c:v>
                </c:pt>
                <c:pt idx="201">
                  <c:v>7.2900000000000006E-2</c:v>
                </c:pt>
                <c:pt idx="202">
                  <c:v>6.6900000000000001E-2</c:v>
                </c:pt>
                <c:pt idx="203">
                  <c:v>6.7699999999999996E-2</c:v>
                </c:pt>
                <c:pt idx="204">
                  <c:v>6.83E-2</c:v>
                </c:pt>
                <c:pt idx="205">
                  <c:v>6.5799999999999997E-2</c:v>
                </c:pt>
                <c:pt idx="206">
                  <c:v>6.5799999999999997E-2</c:v>
                </c:pt>
                <c:pt idx="207">
                  <c:v>6.8699999999999997E-2</c:v>
                </c:pt>
                <c:pt idx="208">
                  <c:v>7.0900000000000005E-2</c:v>
                </c:pt>
                <c:pt idx="209">
                  <c:v>7.51E-2</c:v>
                </c:pt>
                <c:pt idx="210">
                  <c:v>7.7499999999999999E-2</c:v>
                </c:pt>
                <c:pt idx="211">
                  <c:v>8.0100000000000005E-2</c:v>
                </c:pt>
                <c:pt idx="212">
                  <c:v>8.1900000000000001E-2</c:v>
                </c:pt>
                <c:pt idx="213">
                  <c:v>8.3000000000000004E-2</c:v>
                </c:pt>
                <c:pt idx="214">
                  <c:v>8.3499999999999991E-2</c:v>
                </c:pt>
                <c:pt idx="215">
                  <c:v>8.7599999999999997E-2</c:v>
                </c:pt>
                <c:pt idx="216">
                  <c:v>9.1199999999999989E-2</c:v>
                </c:pt>
                <c:pt idx="217">
                  <c:v>9.3599999999999989E-2</c:v>
                </c:pt>
                <c:pt idx="218">
                  <c:v>9.849999999999999E-2</c:v>
                </c:pt>
                <c:pt idx="219">
                  <c:v>9.8400000000000001E-2</c:v>
                </c:pt>
                <c:pt idx="220">
                  <c:v>9.8100000000000007E-2</c:v>
                </c:pt>
                <c:pt idx="221">
                  <c:v>9.5299999999999996E-2</c:v>
                </c:pt>
                <c:pt idx="222">
                  <c:v>9.2399999999999996E-2</c:v>
                </c:pt>
                <c:pt idx="223">
                  <c:v>8.9900000000000008E-2</c:v>
                </c:pt>
                <c:pt idx="224">
                  <c:v>9.0200000000000002E-2</c:v>
                </c:pt>
                <c:pt idx="225">
                  <c:v>8.8399999999999992E-2</c:v>
                </c:pt>
                <c:pt idx="226">
                  <c:v>8.5500000000000007E-2</c:v>
                </c:pt>
                <c:pt idx="227">
                  <c:v>8.4499999999999992E-2</c:v>
                </c:pt>
                <c:pt idx="228">
                  <c:v>8.2299999999999998E-2</c:v>
                </c:pt>
                <c:pt idx="229">
                  <c:v>8.2400000000000001E-2</c:v>
                </c:pt>
                <c:pt idx="230">
                  <c:v>8.2799999999999999E-2</c:v>
                </c:pt>
                <c:pt idx="231">
                  <c:v>8.2599999999999993E-2</c:v>
                </c:pt>
                <c:pt idx="232">
                  <c:v>8.1799999999999998E-2</c:v>
                </c:pt>
                <c:pt idx="233">
                  <c:v>8.2899999999999988E-2</c:v>
                </c:pt>
                <c:pt idx="234">
                  <c:v>8.1500000000000003E-2</c:v>
                </c:pt>
                <c:pt idx="235">
                  <c:v>8.1300000000000011E-2</c:v>
                </c:pt>
                <c:pt idx="236">
                  <c:v>8.199999999999999E-2</c:v>
                </c:pt>
                <c:pt idx="237">
                  <c:v>8.1099999999999992E-2</c:v>
                </c:pt>
                <c:pt idx="238">
                  <c:v>7.8100000000000003E-2</c:v>
                </c:pt>
                <c:pt idx="239">
                  <c:v>7.3099999999999998E-2</c:v>
                </c:pt>
                <c:pt idx="240">
                  <c:v>6.9099999999999995E-2</c:v>
                </c:pt>
                <c:pt idx="241">
                  <c:v>6.25E-2</c:v>
                </c:pt>
                <c:pt idx="242">
                  <c:v>6.1200000000000004E-2</c:v>
                </c:pt>
                <c:pt idx="243">
                  <c:v>5.91E-2</c:v>
                </c:pt>
                <c:pt idx="244">
                  <c:v>5.7800000000000004E-2</c:v>
                </c:pt>
                <c:pt idx="245">
                  <c:v>5.9000000000000004E-2</c:v>
                </c:pt>
                <c:pt idx="246">
                  <c:v>5.8200000000000002E-2</c:v>
                </c:pt>
                <c:pt idx="247">
                  <c:v>5.6600000000000004E-2</c:v>
                </c:pt>
                <c:pt idx="248">
                  <c:v>5.45E-2</c:v>
                </c:pt>
                <c:pt idx="249">
                  <c:v>5.21E-2</c:v>
                </c:pt>
                <c:pt idx="250">
                  <c:v>4.8099999999999997E-2</c:v>
                </c:pt>
                <c:pt idx="251">
                  <c:v>4.4299999999999999E-2</c:v>
                </c:pt>
                <c:pt idx="252">
                  <c:v>4.0300000000000002E-2</c:v>
                </c:pt>
                <c:pt idx="253">
                  <c:v>4.0599999999999997E-2</c:v>
                </c:pt>
                <c:pt idx="254">
                  <c:v>3.9800000000000002E-2</c:v>
                </c:pt>
                <c:pt idx="255">
                  <c:v>3.73E-2</c:v>
                </c:pt>
                <c:pt idx="256">
                  <c:v>3.8199999999999998E-2</c:v>
                </c:pt>
                <c:pt idx="257">
                  <c:v>3.7599999999999995E-2</c:v>
                </c:pt>
                <c:pt idx="258">
                  <c:v>3.2500000000000001E-2</c:v>
                </c:pt>
                <c:pt idx="259">
                  <c:v>3.3000000000000002E-2</c:v>
                </c:pt>
                <c:pt idx="260">
                  <c:v>3.2199999999999999E-2</c:v>
                </c:pt>
                <c:pt idx="261">
                  <c:v>3.1E-2</c:v>
                </c:pt>
                <c:pt idx="262">
                  <c:v>3.0899999999999997E-2</c:v>
                </c:pt>
                <c:pt idx="263">
                  <c:v>2.92E-2</c:v>
                </c:pt>
                <c:pt idx="264">
                  <c:v>3.0200000000000001E-2</c:v>
                </c:pt>
                <c:pt idx="265">
                  <c:v>3.0299999999999997E-2</c:v>
                </c:pt>
                <c:pt idx="266">
                  <c:v>3.0699999999999998E-2</c:v>
                </c:pt>
                <c:pt idx="267">
                  <c:v>2.9600000000000001E-2</c:v>
                </c:pt>
                <c:pt idx="268">
                  <c:v>0.03</c:v>
                </c:pt>
                <c:pt idx="269">
                  <c:v>3.04E-2</c:v>
                </c:pt>
                <c:pt idx="270">
                  <c:v>3.0600000000000002E-2</c:v>
                </c:pt>
                <c:pt idx="271">
                  <c:v>3.0299999999999997E-2</c:v>
                </c:pt>
                <c:pt idx="272">
                  <c:v>3.0899999999999997E-2</c:v>
                </c:pt>
                <c:pt idx="273">
                  <c:v>2.9900000000000003E-2</c:v>
                </c:pt>
                <c:pt idx="274">
                  <c:v>3.0200000000000001E-2</c:v>
                </c:pt>
                <c:pt idx="275">
                  <c:v>2.9600000000000001E-2</c:v>
                </c:pt>
                <c:pt idx="276">
                  <c:v>3.0499999999999999E-2</c:v>
                </c:pt>
                <c:pt idx="277">
                  <c:v>3.2500000000000001E-2</c:v>
                </c:pt>
                <c:pt idx="278">
                  <c:v>3.3399999999999999E-2</c:v>
                </c:pt>
                <c:pt idx="279">
                  <c:v>3.56E-2</c:v>
                </c:pt>
                <c:pt idx="280">
                  <c:v>4.0099999999999997E-2</c:v>
                </c:pt>
                <c:pt idx="281">
                  <c:v>4.2500000000000003E-2</c:v>
                </c:pt>
                <c:pt idx="282">
                  <c:v>4.2599999999999999E-2</c:v>
                </c:pt>
                <c:pt idx="283">
                  <c:v>4.4699999999999997E-2</c:v>
                </c:pt>
                <c:pt idx="284">
                  <c:v>4.7300000000000002E-2</c:v>
                </c:pt>
                <c:pt idx="285">
                  <c:v>4.7599999999999996E-2</c:v>
                </c:pt>
                <c:pt idx="286">
                  <c:v>5.2900000000000003E-2</c:v>
                </c:pt>
                <c:pt idx="287">
                  <c:v>5.45E-2</c:v>
                </c:pt>
                <c:pt idx="288">
                  <c:v>5.5300000000000002E-2</c:v>
                </c:pt>
                <c:pt idx="289">
                  <c:v>5.9200000000000003E-2</c:v>
                </c:pt>
                <c:pt idx="290">
                  <c:v>5.9800000000000006E-2</c:v>
                </c:pt>
                <c:pt idx="291">
                  <c:v>6.0499999999999998E-2</c:v>
                </c:pt>
                <c:pt idx="292">
                  <c:v>6.0100000000000001E-2</c:v>
                </c:pt>
                <c:pt idx="293">
                  <c:v>0.06</c:v>
                </c:pt>
                <c:pt idx="294">
                  <c:v>5.8499999999999996E-2</c:v>
                </c:pt>
                <c:pt idx="295">
                  <c:v>5.74E-2</c:v>
                </c:pt>
                <c:pt idx="296">
                  <c:v>5.7999999999999996E-2</c:v>
                </c:pt>
                <c:pt idx="297">
                  <c:v>5.7599999999999998E-2</c:v>
                </c:pt>
                <c:pt idx="298">
                  <c:v>5.7999999999999996E-2</c:v>
                </c:pt>
                <c:pt idx="299">
                  <c:v>5.5999999999999994E-2</c:v>
                </c:pt>
                <c:pt idx="300">
                  <c:v>5.5599999999999997E-2</c:v>
                </c:pt>
                <c:pt idx="301">
                  <c:v>5.2199999999999996E-2</c:v>
                </c:pt>
                <c:pt idx="302">
                  <c:v>5.3099999999999994E-2</c:v>
                </c:pt>
                <c:pt idx="303">
                  <c:v>5.2199999999999996E-2</c:v>
                </c:pt>
                <c:pt idx="304">
                  <c:v>5.2400000000000002E-2</c:v>
                </c:pt>
                <c:pt idx="305">
                  <c:v>5.2699999999999997E-2</c:v>
                </c:pt>
                <c:pt idx="306">
                  <c:v>5.4000000000000006E-2</c:v>
                </c:pt>
                <c:pt idx="307">
                  <c:v>5.2199999999999996E-2</c:v>
                </c:pt>
                <c:pt idx="308">
                  <c:v>5.2999999999999999E-2</c:v>
                </c:pt>
                <c:pt idx="309">
                  <c:v>5.2400000000000002E-2</c:v>
                </c:pt>
                <c:pt idx="310">
                  <c:v>5.3099999999999994E-2</c:v>
                </c:pt>
                <c:pt idx="311">
                  <c:v>5.2900000000000003E-2</c:v>
                </c:pt>
                <c:pt idx="312">
                  <c:v>5.2499999999999998E-2</c:v>
                </c:pt>
                <c:pt idx="313">
                  <c:v>5.1900000000000002E-2</c:v>
                </c:pt>
                <c:pt idx="314">
                  <c:v>5.3899999999999997E-2</c:v>
                </c:pt>
                <c:pt idx="315">
                  <c:v>5.5099999999999996E-2</c:v>
                </c:pt>
                <c:pt idx="316">
                  <c:v>5.5E-2</c:v>
                </c:pt>
                <c:pt idx="317">
                  <c:v>5.5599999999999997E-2</c:v>
                </c:pt>
                <c:pt idx="318">
                  <c:v>5.5199999999999999E-2</c:v>
                </c:pt>
                <c:pt idx="319">
                  <c:v>5.5399999999999998E-2</c:v>
                </c:pt>
                <c:pt idx="320">
                  <c:v>5.5399999999999998E-2</c:v>
                </c:pt>
                <c:pt idx="321">
                  <c:v>5.5E-2</c:v>
                </c:pt>
                <c:pt idx="322">
                  <c:v>5.5199999999999999E-2</c:v>
                </c:pt>
                <c:pt idx="323">
                  <c:v>5.5E-2</c:v>
                </c:pt>
                <c:pt idx="324">
                  <c:v>5.5599999999999997E-2</c:v>
                </c:pt>
                <c:pt idx="325">
                  <c:v>5.5099999999999996E-2</c:v>
                </c:pt>
                <c:pt idx="326">
                  <c:v>5.4900000000000004E-2</c:v>
                </c:pt>
                <c:pt idx="327">
                  <c:v>5.45E-2</c:v>
                </c:pt>
                <c:pt idx="328">
                  <c:v>5.4900000000000004E-2</c:v>
                </c:pt>
                <c:pt idx="329">
                  <c:v>5.5599999999999997E-2</c:v>
                </c:pt>
                <c:pt idx="330">
                  <c:v>5.5399999999999998E-2</c:v>
                </c:pt>
                <c:pt idx="331">
                  <c:v>5.5500000000000001E-2</c:v>
                </c:pt>
                <c:pt idx="332">
                  <c:v>5.5099999999999996E-2</c:v>
                </c:pt>
                <c:pt idx="333">
                  <c:v>5.0700000000000002E-2</c:v>
                </c:pt>
                <c:pt idx="334">
                  <c:v>4.8300000000000003E-2</c:v>
                </c:pt>
                <c:pt idx="335">
                  <c:v>4.6799999999999994E-2</c:v>
                </c:pt>
                <c:pt idx="336">
                  <c:v>4.6300000000000001E-2</c:v>
                </c:pt>
                <c:pt idx="337">
                  <c:v>4.7599999999999996E-2</c:v>
                </c:pt>
                <c:pt idx="338">
                  <c:v>4.8099999999999997E-2</c:v>
                </c:pt>
                <c:pt idx="339">
                  <c:v>4.7400000000000005E-2</c:v>
                </c:pt>
                <c:pt idx="340">
                  <c:v>4.7400000000000005E-2</c:v>
                </c:pt>
                <c:pt idx="341">
                  <c:v>4.7599999999999996E-2</c:v>
                </c:pt>
                <c:pt idx="342">
                  <c:v>4.99E-2</c:v>
                </c:pt>
                <c:pt idx="343">
                  <c:v>5.0700000000000002E-2</c:v>
                </c:pt>
                <c:pt idx="344">
                  <c:v>5.2199999999999996E-2</c:v>
                </c:pt>
                <c:pt idx="345">
                  <c:v>5.2000000000000005E-2</c:v>
                </c:pt>
                <c:pt idx="346">
                  <c:v>5.4199999999999998E-2</c:v>
                </c:pt>
                <c:pt idx="347">
                  <c:v>5.2999999999999999E-2</c:v>
                </c:pt>
                <c:pt idx="348">
                  <c:v>5.45E-2</c:v>
                </c:pt>
                <c:pt idx="349">
                  <c:v>5.7300000000000004E-2</c:v>
                </c:pt>
                <c:pt idx="350">
                  <c:v>5.8499999999999996E-2</c:v>
                </c:pt>
                <c:pt idx="351">
                  <c:v>6.0199999999999997E-2</c:v>
                </c:pt>
                <c:pt idx="352">
                  <c:v>6.2699999999999992E-2</c:v>
                </c:pt>
                <c:pt idx="353">
                  <c:v>6.5299999999999997E-2</c:v>
                </c:pt>
                <c:pt idx="354">
                  <c:v>6.54E-2</c:v>
                </c:pt>
                <c:pt idx="355">
                  <c:v>6.5000000000000002E-2</c:v>
                </c:pt>
                <c:pt idx="356">
                  <c:v>6.5199999999999994E-2</c:v>
                </c:pt>
                <c:pt idx="357">
                  <c:v>6.5099999999999991E-2</c:v>
                </c:pt>
                <c:pt idx="358">
                  <c:v>6.5099999999999991E-2</c:v>
                </c:pt>
                <c:pt idx="359">
                  <c:v>6.4000000000000001E-2</c:v>
                </c:pt>
                <c:pt idx="360">
                  <c:v>5.9800000000000006E-2</c:v>
                </c:pt>
                <c:pt idx="361">
                  <c:v>5.4900000000000004E-2</c:v>
                </c:pt>
                <c:pt idx="362">
                  <c:v>5.3099999999999994E-2</c:v>
                </c:pt>
                <c:pt idx="363">
                  <c:v>4.8000000000000001E-2</c:v>
                </c:pt>
                <c:pt idx="364">
                  <c:v>4.2099999999999999E-2</c:v>
                </c:pt>
                <c:pt idx="365">
                  <c:v>3.9699999999999999E-2</c:v>
                </c:pt>
                <c:pt idx="366">
                  <c:v>3.7699999999999997E-2</c:v>
                </c:pt>
                <c:pt idx="367">
                  <c:v>3.6499999999999998E-2</c:v>
                </c:pt>
                <c:pt idx="368">
                  <c:v>3.0699999999999998E-2</c:v>
                </c:pt>
                <c:pt idx="369">
                  <c:v>2.4900000000000002E-2</c:v>
                </c:pt>
                <c:pt idx="370">
                  <c:v>2.0899999999999998E-2</c:v>
                </c:pt>
                <c:pt idx="371">
                  <c:v>1.8200000000000001E-2</c:v>
                </c:pt>
                <c:pt idx="372">
                  <c:v>1.7299999999999999E-2</c:v>
                </c:pt>
                <c:pt idx="373">
                  <c:v>1.7399999999999999E-2</c:v>
                </c:pt>
                <c:pt idx="374">
                  <c:v>1.7299999999999999E-2</c:v>
                </c:pt>
                <c:pt idx="375">
                  <c:v>1.7500000000000002E-2</c:v>
                </c:pt>
                <c:pt idx="376">
                  <c:v>1.7500000000000002E-2</c:v>
                </c:pt>
                <c:pt idx="377">
                  <c:v>1.7500000000000002E-2</c:v>
                </c:pt>
                <c:pt idx="378">
                  <c:v>1.7299999999999999E-2</c:v>
                </c:pt>
                <c:pt idx="379">
                  <c:v>1.7399999999999999E-2</c:v>
                </c:pt>
                <c:pt idx="380">
                  <c:v>1.7500000000000002E-2</c:v>
                </c:pt>
                <c:pt idx="381">
                  <c:v>1.7500000000000002E-2</c:v>
                </c:pt>
                <c:pt idx="382">
                  <c:v>1.34E-2</c:v>
                </c:pt>
                <c:pt idx="383">
                  <c:v>1.24E-2</c:v>
                </c:pt>
                <c:pt idx="384">
                  <c:v>1.24E-2</c:v>
                </c:pt>
                <c:pt idx="385">
                  <c:v>1.26E-2</c:v>
                </c:pt>
                <c:pt idx="386">
                  <c:v>1.2500000000000001E-2</c:v>
                </c:pt>
                <c:pt idx="387">
                  <c:v>1.26E-2</c:v>
                </c:pt>
                <c:pt idx="388">
                  <c:v>1.26E-2</c:v>
                </c:pt>
                <c:pt idx="389">
                  <c:v>1.2199999999999999E-2</c:v>
                </c:pt>
                <c:pt idx="390">
                  <c:v>1.01E-2</c:v>
                </c:pt>
                <c:pt idx="391">
                  <c:v>1.03E-2</c:v>
                </c:pt>
                <c:pt idx="392">
                  <c:v>1.01E-2</c:v>
                </c:pt>
                <c:pt idx="393">
                  <c:v>1.01E-2</c:v>
                </c:pt>
                <c:pt idx="394">
                  <c:v>0.01</c:v>
                </c:pt>
                <c:pt idx="395">
                  <c:v>9.7999999999999997E-3</c:v>
                </c:pt>
                <c:pt idx="396">
                  <c:v>0.01</c:v>
                </c:pt>
                <c:pt idx="397">
                  <c:v>1.01E-2</c:v>
                </c:pt>
                <c:pt idx="398">
                  <c:v>0.01</c:v>
                </c:pt>
                <c:pt idx="399">
                  <c:v>0.01</c:v>
                </c:pt>
                <c:pt idx="400">
                  <c:v>0.01</c:v>
                </c:pt>
                <c:pt idx="401">
                  <c:v>1.03E-2</c:v>
                </c:pt>
                <c:pt idx="402">
                  <c:v>1.26E-2</c:v>
                </c:pt>
                <c:pt idx="403">
                  <c:v>1.43E-2</c:v>
                </c:pt>
                <c:pt idx="404">
                  <c:v>1.61E-2</c:v>
                </c:pt>
                <c:pt idx="405">
                  <c:v>1.7600000000000001E-2</c:v>
                </c:pt>
                <c:pt idx="406">
                  <c:v>1.9299999999999998E-2</c:v>
                </c:pt>
                <c:pt idx="407">
                  <c:v>2.1600000000000001E-2</c:v>
                </c:pt>
                <c:pt idx="408">
                  <c:v>2.2799999999999997E-2</c:v>
                </c:pt>
                <c:pt idx="409">
                  <c:v>2.5000000000000001E-2</c:v>
                </c:pt>
                <c:pt idx="410">
                  <c:v>2.63E-2</c:v>
                </c:pt>
                <c:pt idx="411">
                  <c:v>2.7900000000000001E-2</c:v>
                </c:pt>
                <c:pt idx="412">
                  <c:v>0.03</c:v>
                </c:pt>
                <c:pt idx="413">
                  <c:v>3.04E-2</c:v>
                </c:pt>
                <c:pt idx="414">
                  <c:v>3.2599999999999997E-2</c:v>
                </c:pt>
                <c:pt idx="415">
                  <c:v>3.5000000000000003E-2</c:v>
                </c:pt>
                <c:pt idx="416">
                  <c:v>3.6200000000000003E-2</c:v>
                </c:pt>
                <c:pt idx="417">
                  <c:v>3.78E-2</c:v>
                </c:pt>
                <c:pt idx="418">
                  <c:v>0.04</c:v>
                </c:pt>
                <c:pt idx="419">
                  <c:v>4.1599999999999998E-2</c:v>
                </c:pt>
                <c:pt idx="420">
                  <c:v>4.2900000000000001E-2</c:v>
                </c:pt>
                <c:pt idx="421">
                  <c:v>4.4900000000000002E-2</c:v>
                </c:pt>
                <c:pt idx="422">
                  <c:v>4.5899999999999996E-2</c:v>
                </c:pt>
                <c:pt idx="423">
                  <c:v>4.7899999999999998E-2</c:v>
                </c:pt>
                <c:pt idx="424">
                  <c:v>4.9400000000000006E-2</c:v>
                </c:pt>
                <c:pt idx="425">
                  <c:v>4.99E-2</c:v>
                </c:pt>
                <c:pt idx="426">
                  <c:v>5.2400000000000002E-2</c:v>
                </c:pt>
                <c:pt idx="427">
                  <c:v>5.2499999999999998E-2</c:v>
                </c:pt>
                <c:pt idx="428">
                  <c:v>5.2499999999999998E-2</c:v>
                </c:pt>
                <c:pt idx="429">
                  <c:v>5.2499999999999998E-2</c:v>
                </c:pt>
                <c:pt idx="430">
                  <c:v>5.2499999999999998E-2</c:v>
                </c:pt>
                <c:pt idx="431">
                  <c:v>5.2400000000000002E-2</c:v>
                </c:pt>
                <c:pt idx="432">
                  <c:v>5.2499999999999998E-2</c:v>
                </c:pt>
                <c:pt idx="433">
                  <c:v>5.2600000000000001E-2</c:v>
                </c:pt>
                <c:pt idx="434">
                  <c:v>5.2600000000000001E-2</c:v>
                </c:pt>
                <c:pt idx="435">
                  <c:v>5.2499999999999998E-2</c:v>
                </c:pt>
                <c:pt idx="436">
                  <c:v>5.2499999999999998E-2</c:v>
                </c:pt>
                <c:pt idx="437">
                  <c:v>5.2499999999999998E-2</c:v>
                </c:pt>
                <c:pt idx="438">
                  <c:v>5.2600000000000001E-2</c:v>
                </c:pt>
                <c:pt idx="439">
                  <c:v>5.0199999999999995E-2</c:v>
                </c:pt>
                <c:pt idx="440">
                  <c:v>4.9400000000000006E-2</c:v>
                </c:pt>
                <c:pt idx="441">
                  <c:v>4.7599999999999996E-2</c:v>
                </c:pt>
                <c:pt idx="442">
                  <c:v>4.4900000000000002E-2</c:v>
                </c:pt>
                <c:pt idx="443">
                  <c:v>4.24E-2</c:v>
                </c:pt>
                <c:pt idx="444">
                  <c:v>3.9399999999999998E-2</c:v>
                </c:pt>
                <c:pt idx="445">
                  <c:v>2.98E-2</c:v>
                </c:pt>
                <c:pt idx="446">
                  <c:v>2.6099999999999998E-2</c:v>
                </c:pt>
                <c:pt idx="447">
                  <c:v>2.2799999999999997E-2</c:v>
                </c:pt>
                <c:pt idx="448">
                  <c:v>1.9799999999999998E-2</c:v>
                </c:pt>
                <c:pt idx="449">
                  <c:v>0.02</c:v>
                </c:pt>
                <c:pt idx="450">
                  <c:v>2.0099999999999996E-2</c:v>
                </c:pt>
                <c:pt idx="451">
                  <c:v>0.02</c:v>
                </c:pt>
                <c:pt idx="452">
                  <c:v>1.8100000000000002E-2</c:v>
                </c:pt>
                <c:pt idx="453">
                  <c:v>9.7000000000000003E-3</c:v>
                </c:pt>
                <c:pt idx="454">
                  <c:v>3.9000000000000003E-3</c:v>
                </c:pt>
                <c:pt idx="455">
                  <c:v>1.6000000000000001E-3</c:v>
                </c:pt>
                <c:pt idx="456">
                  <c:v>1.5E-3</c:v>
                </c:pt>
                <c:pt idx="457">
                  <c:v>2.2000000000000001E-3</c:v>
                </c:pt>
                <c:pt idx="458">
                  <c:v>1.8E-3</c:v>
                </c:pt>
                <c:pt idx="459">
                  <c:v>1.5E-3</c:v>
                </c:pt>
                <c:pt idx="460">
                  <c:v>1.8E-3</c:v>
                </c:pt>
                <c:pt idx="461">
                  <c:v>2.0999999999999999E-3</c:v>
                </c:pt>
                <c:pt idx="462">
                  <c:v>1.6000000000000001E-3</c:v>
                </c:pt>
                <c:pt idx="463">
                  <c:v>1.6000000000000001E-3</c:v>
                </c:pt>
                <c:pt idx="464">
                  <c:v>1.5E-3</c:v>
                </c:pt>
                <c:pt idx="465">
                  <c:v>1.1999999999999999E-3</c:v>
                </c:pt>
                <c:pt idx="466">
                  <c:v>1.1999999999999999E-3</c:v>
                </c:pt>
                <c:pt idx="467">
                  <c:v>1.1999999999999999E-3</c:v>
                </c:pt>
                <c:pt idx="468">
                  <c:v>1.1000000000000001E-3</c:v>
                </c:pt>
                <c:pt idx="469">
                  <c:v>1.2999999999999999E-3</c:v>
                </c:pt>
                <c:pt idx="470">
                  <c:v>1.6000000000000001E-3</c:v>
                </c:pt>
                <c:pt idx="471">
                  <c:v>2E-3</c:v>
                </c:pt>
                <c:pt idx="472">
                  <c:v>2E-3</c:v>
                </c:pt>
                <c:pt idx="473">
                  <c:v>1.8E-3</c:v>
                </c:pt>
                <c:pt idx="474">
                  <c:v>1.8E-3</c:v>
                </c:pt>
                <c:pt idx="475">
                  <c:v>1.9E-3</c:v>
                </c:pt>
                <c:pt idx="476">
                  <c:v>1.9E-3</c:v>
                </c:pt>
                <c:pt idx="477">
                  <c:v>1.9E-3</c:v>
                </c:pt>
                <c:pt idx="478">
                  <c:v>1.9E-3</c:v>
                </c:pt>
                <c:pt idx="479">
                  <c:v>1.8E-3</c:v>
                </c:pt>
                <c:pt idx="480">
                  <c:v>1.7000000000000001E-3</c:v>
                </c:pt>
                <c:pt idx="481">
                  <c:v>1.6000000000000001E-3</c:v>
                </c:pt>
                <c:pt idx="482">
                  <c:v>1.4000000000000002E-3</c:v>
                </c:pt>
                <c:pt idx="483">
                  <c:v>1E-3</c:v>
                </c:pt>
                <c:pt idx="484">
                  <c:v>8.9999999999999998E-4</c:v>
                </c:pt>
                <c:pt idx="485">
                  <c:v>8.9999999999999998E-4</c:v>
                </c:pt>
                <c:pt idx="486">
                  <c:v>7.000000000000001E-4</c:v>
                </c:pt>
                <c:pt idx="487">
                  <c:v>1E-3</c:v>
                </c:pt>
                <c:pt idx="488">
                  <c:v>8.0000000000000004E-4</c:v>
                </c:pt>
                <c:pt idx="489">
                  <c:v>7.000000000000001E-4</c:v>
                </c:pt>
                <c:pt idx="490">
                  <c:v>8.0000000000000004E-4</c:v>
                </c:pt>
                <c:pt idx="491">
                  <c:v>7.000000000000001E-4</c:v>
                </c:pt>
                <c:pt idx="492">
                  <c:v>8.0000000000000004E-4</c:v>
                </c:pt>
                <c:pt idx="493">
                  <c:v>1E-3</c:v>
                </c:pt>
                <c:pt idx="494">
                  <c:v>1.2999999999999999E-3</c:v>
                </c:pt>
                <c:pt idx="495">
                  <c:v>1.4000000000000002E-3</c:v>
                </c:pt>
                <c:pt idx="496">
                  <c:v>1.6000000000000001E-3</c:v>
                </c:pt>
                <c:pt idx="497">
                  <c:v>1.6000000000000001E-3</c:v>
                </c:pt>
                <c:pt idx="498">
                  <c:v>1.6000000000000001E-3</c:v>
                </c:pt>
                <c:pt idx="499">
                  <c:v>1.2999999999999999E-3</c:v>
                </c:pt>
                <c:pt idx="500">
                  <c:v>1.4000000000000002E-3</c:v>
                </c:pt>
                <c:pt idx="501">
                  <c:v>1.6000000000000001E-3</c:v>
                </c:pt>
                <c:pt idx="502">
                  <c:v>1.6000000000000001E-3</c:v>
                </c:pt>
                <c:pt idx="503">
                  <c:v>1.6000000000000001E-3</c:v>
                </c:pt>
                <c:pt idx="504">
                  <c:v>1.4000000000000002E-3</c:v>
                </c:pt>
                <c:pt idx="505">
                  <c:v>1.5E-3</c:v>
                </c:pt>
                <c:pt idx="506">
                  <c:v>1.4000000000000002E-3</c:v>
                </c:pt>
                <c:pt idx="507">
                  <c:v>1.5E-3</c:v>
                </c:pt>
                <c:pt idx="508">
                  <c:v>1.1000000000000001E-3</c:v>
                </c:pt>
                <c:pt idx="509">
                  <c:v>8.9999999999999998E-4</c:v>
                </c:pt>
                <c:pt idx="510">
                  <c:v>8.9999999999999998E-4</c:v>
                </c:pt>
                <c:pt idx="511">
                  <c:v>8.0000000000000004E-4</c:v>
                </c:pt>
                <c:pt idx="512">
                  <c:v>8.0000000000000004E-4</c:v>
                </c:pt>
                <c:pt idx="513">
                  <c:v>8.9999999999999998E-4</c:v>
                </c:pt>
                <c:pt idx="514">
                  <c:v>8.0000000000000004E-4</c:v>
                </c:pt>
                <c:pt idx="515">
                  <c:v>8.9999999999999998E-4</c:v>
                </c:pt>
                <c:pt idx="516">
                  <c:v>7.000000000000001E-4</c:v>
                </c:pt>
                <c:pt idx="517">
                  <c:v>7.000000000000001E-4</c:v>
                </c:pt>
                <c:pt idx="518">
                  <c:v>8.0000000000000004E-4</c:v>
                </c:pt>
                <c:pt idx="519">
                  <c:v>8.9999999999999998E-4</c:v>
                </c:pt>
                <c:pt idx="520">
                  <c:v>8.9999999999999998E-4</c:v>
                </c:pt>
                <c:pt idx="521">
                  <c:v>1E-3</c:v>
                </c:pt>
                <c:pt idx="522">
                  <c:v>8.9999999999999998E-4</c:v>
                </c:pt>
                <c:pt idx="523">
                  <c:v>8.9999999999999998E-4</c:v>
                </c:pt>
                <c:pt idx="524">
                  <c:v>8.9999999999999998E-4</c:v>
                </c:pt>
                <c:pt idx="525">
                  <c:v>8.9999999999999998E-4</c:v>
                </c:pt>
                <c:pt idx="526">
                  <c:v>8.9999999999999998E-4</c:v>
                </c:pt>
                <c:pt idx="527">
                  <c:v>1.1999999999999999E-3</c:v>
                </c:pt>
                <c:pt idx="528">
                  <c:v>1.1000000000000001E-3</c:v>
                </c:pt>
                <c:pt idx="529">
                  <c:v>1.1000000000000001E-3</c:v>
                </c:pt>
                <c:pt idx="530">
                  <c:v>1.1000000000000001E-3</c:v>
                </c:pt>
                <c:pt idx="531">
                  <c:v>1.1999999999999999E-3</c:v>
                </c:pt>
                <c:pt idx="532">
                  <c:v>1.1999999999999999E-3</c:v>
                </c:pt>
                <c:pt idx="533">
                  <c:v>1.2999999999999999E-3</c:v>
                </c:pt>
                <c:pt idx="534">
                  <c:v>1.2999999999999999E-3</c:v>
                </c:pt>
                <c:pt idx="535">
                  <c:v>1.4000000000000002E-3</c:v>
                </c:pt>
                <c:pt idx="536">
                  <c:v>1.4000000000000002E-3</c:v>
                </c:pt>
                <c:pt idx="537">
                  <c:v>1.1999999999999999E-3</c:v>
                </c:pt>
                <c:pt idx="538">
                  <c:v>1.1999999999999999E-3</c:v>
                </c:pt>
                <c:pt idx="539">
                  <c:v>2.3999999999999998E-3</c:v>
                </c:pt>
                <c:pt idx="540">
                  <c:v>3.4000000000000002E-3</c:v>
                </c:pt>
                <c:pt idx="541">
                  <c:v>3.8E-3</c:v>
                </c:pt>
                <c:pt idx="542">
                  <c:v>3.5999999999999999E-3</c:v>
                </c:pt>
                <c:pt idx="543">
                  <c:v>3.7000000000000002E-3</c:v>
                </c:pt>
                <c:pt idx="544">
                  <c:v>3.7000000000000002E-3</c:v>
                </c:pt>
                <c:pt idx="545">
                  <c:v>3.8E-3</c:v>
                </c:pt>
                <c:pt idx="546">
                  <c:v>3.9000000000000003E-3</c:v>
                </c:pt>
                <c:pt idx="547">
                  <c:v>4.0000000000000001E-3</c:v>
                </c:pt>
                <c:pt idx="548">
                  <c:v>4.0000000000000001E-3</c:v>
                </c:pt>
                <c:pt idx="549">
                  <c:v>4.0000000000000001E-3</c:v>
                </c:pt>
                <c:pt idx="550">
                  <c:v>4.0999999999999995E-3</c:v>
                </c:pt>
                <c:pt idx="551">
                  <c:v>5.4000000000000003E-3</c:v>
                </c:pt>
                <c:pt idx="552">
                  <c:v>6.5000000000000006E-3</c:v>
                </c:pt>
                <c:pt idx="553">
                  <c:v>6.6E-3</c:v>
                </c:pt>
                <c:pt idx="554">
                  <c:v>7.9000000000000008E-3</c:v>
                </c:pt>
                <c:pt idx="555">
                  <c:v>9.0000000000000011E-3</c:v>
                </c:pt>
                <c:pt idx="556">
                  <c:v>9.1000000000000004E-3</c:v>
                </c:pt>
                <c:pt idx="557">
                  <c:v>1.04E-2</c:v>
                </c:pt>
                <c:pt idx="558">
                  <c:v>1.15E-2</c:v>
                </c:pt>
                <c:pt idx="559">
                  <c:v>1.1599999999999999E-2</c:v>
                </c:pt>
                <c:pt idx="560">
                  <c:v>1.15E-2</c:v>
                </c:pt>
                <c:pt idx="561">
                  <c:v>1.15E-2</c:v>
                </c:pt>
                <c:pt idx="562">
                  <c:v>1.1599999999999999E-2</c:v>
                </c:pt>
                <c:pt idx="563">
                  <c:v>1.3000000000000001E-2</c:v>
                </c:pt>
                <c:pt idx="564">
                  <c:v>1.41E-2</c:v>
                </c:pt>
                <c:pt idx="565">
                  <c:v>1.4199999999999999E-2</c:v>
                </c:pt>
                <c:pt idx="566">
                  <c:v>1.5100000000000001E-2</c:v>
                </c:pt>
                <c:pt idx="567">
                  <c:v>1.6899999999999998E-2</c:v>
                </c:pt>
                <c:pt idx="568">
                  <c:v>1.7000000000000001E-2</c:v>
                </c:pt>
                <c:pt idx="569">
                  <c:v>1.8200000000000001E-2</c:v>
                </c:pt>
                <c:pt idx="570">
                  <c:v>1.9099999999999999E-2</c:v>
                </c:pt>
                <c:pt idx="571">
                  <c:v>1.9099999999999999E-2</c:v>
                </c:pt>
                <c:pt idx="572">
                  <c:v>1.95E-2</c:v>
                </c:pt>
                <c:pt idx="573">
                  <c:v>2.1899999999999999E-2</c:v>
                </c:pt>
                <c:pt idx="574">
                  <c:v>2.2000000000000002E-2</c:v>
                </c:pt>
                <c:pt idx="575">
                  <c:v>2.2700000000000001E-2</c:v>
                </c:pt>
                <c:pt idx="576">
                  <c:v>2.4E-2</c:v>
                </c:pt>
                <c:pt idx="577">
                  <c:v>2.4E-2</c:v>
                </c:pt>
                <c:pt idx="578">
                  <c:v>2.41E-2</c:v>
                </c:pt>
                <c:pt idx="579">
                  <c:v>2.4199999999999999E-2</c:v>
                </c:pt>
                <c:pt idx="580">
                  <c:v>2.3900000000000001E-2</c:v>
                </c:pt>
                <c:pt idx="581">
                  <c:v>2.3799999999999998E-2</c:v>
                </c:pt>
                <c:pt idx="582">
                  <c:v>2.4E-2</c:v>
                </c:pt>
                <c:pt idx="583">
                  <c:v>2.1299999999999999E-2</c:v>
                </c:pt>
                <c:pt idx="584">
                  <c:v>2.0400000000000001E-2</c:v>
                </c:pt>
                <c:pt idx="585">
                  <c:v>1.83E-2</c:v>
                </c:pt>
                <c:pt idx="586">
                  <c:v>1.55E-2</c:v>
                </c:pt>
                <c:pt idx="587">
                  <c:v>1.55E-2</c:v>
                </c:pt>
                <c:pt idx="588">
                  <c:v>1.55E-2</c:v>
                </c:pt>
                <c:pt idx="589">
                  <c:v>1.5800000000000002E-2</c:v>
                </c:pt>
                <c:pt idx="590">
                  <c:v>6.5000000000000006E-3</c:v>
                </c:pt>
                <c:pt idx="591">
                  <c:v>5.0000000000000001E-4</c:v>
                </c:pt>
                <c:pt idx="592">
                  <c:v>5.0000000000000001E-4</c:v>
                </c:pt>
                <c:pt idx="593">
                  <c:v>8.0000000000000004E-4</c:v>
                </c:pt>
                <c:pt idx="594">
                  <c:v>8.9999999999999998E-4</c:v>
                </c:pt>
                <c:pt idx="595">
                  <c:v>1E-3</c:v>
                </c:pt>
                <c:pt idx="596">
                  <c:v>8.9999999999999998E-4</c:v>
                </c:pt>
                <c:pt idx="597">
                  <c:v>8.9999999999999998E-4</c:v>
                </c:pt>
                <c:pt idx="598">
                  <c:v>8.9999999999999998E-4</c:v>
                </c:pt>
                <c:pt idx="599">
                  <c:v>8.9999999999999998E-4</c:v>
                </c:pt>
                <c:pt idx="600">
                  <c:v>8.9999999999999998E-4</c:v>
                </c:pt>
                <c:pt idx="601">
                  <c:v>8.0000000000000004E-4</c:v>
                </c:pt>
                <c:pt idx="602">
                  <c:v>7.000000000000001E-4</c:v>
                </c:pt>
                <c:pt idx="603">
                  <c:v>7.000000000000001E-4</c:v>
                </c:pt>
                <c:pt idx="604">
                  <c:v>5.9999999999999995E-4</c:v>
                </c:pt>
                <c:pt idx="605">
                  <c:v>8.0000000000000004E-4</c:v>
                </c:pt>
                <c:pt idx="606">
                  <c:v>1E-3</c:v>
                </c:pt>
                <c:pt idx="607">
                  <c:v>8.9999999999999998E-4</c:v>
                </c:pt>
                <c:pt idx="608">
                  <c:v>8.0000000000000004E-4</c:v>
                </c:pt>
                <c:pt idx="609">
                  <c:v>8.0000000000000004E-4</c:v>
                </c:pt>
                <c:pt idx="610">
                  <c:v>8.0000000000000004E-4</c:v>
                </c:pt>
                <c:pt idx="611">
                  <c:v>8.0000000000000004E-4</c:v>
                </c:pt>
                <c:pt idx="612">
                  <c:v>8.0000000000000004E-4</c:v>
                </c:pt>
                <c:pt idx="613">
                  <c:v>8.0000000000000004E-4</c:v>
                </c:pt>
                <c:pt idx="614">
                  <c:v>2E-3</c:v>
                </c:pt>
                <c:pt idx="615">
                  <c:v>3.3E-3</c:v>
                </c:pt>
                <c:pt idx="616">
                  <c:v>7.7000000000000002E-3</c:v>
                </c:pt>
                <c:pt idx="617">
                  <c:v>1.21E-2</c:v>
                </c:pt>
                <c:pt idx="618">
                  <c:v>1.6799999999999999E-2</c:v>
                </c:pt>
                <c:pt idx="619">
                  <c:v>2.3300000000000001E-2</c:v>
                </c:pt>
                <c:pt idx="620">
                  <c:v>2.5600000000000001E-2</c:v>
                </c:pt>
                <c:pt idx="621">
                  <c:v>3.0800000000000001E-2</c:v>
                </c:pt>
                <c:pt idx="622">
                  <c:v>3.78E-2</c:v>
                </c:pt>
                <c:pt idx="623">
                  <c:v>4.0999999999999995E-2</c:v>
                </c:pt>
                <c:pt idx="624">
                  <c:v>4.3299999999999998E-2</c:v>
                </c:pt>
                <c:pt idx="625">
                  <c:v>4.5700000000000005E-2</c:v>
                </c:pt>
                <c:pt idx="626">
                  <c:v>4.6500000000000007E-2</c:v>
                </c:pt>
                <c:pt idx="627">
                  <c:v>4.8300000000000003E-2</c:v>
                </c:pt>
                <c:pt idx="628">
                  <c:v>5.0599999999999999E-2</c:v>
                </c:pt>
                <c:pt idx="629">
                  <c:v>5.0799999999999998E-2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0A-4EB2-81BE-14ABC8C83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631992"/>
        <c:axId val="408626416"/>
      </c:lineChart>
      <c:dateAx>
        <c:axId val="408631992"/>
        <c:scaling>
          <c:orientation val="minMax"/>
          <c:min val="2593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408626416"/>
        <c:crosses val="autoZero"/>
        <c:auto val="1"/>
        <c:lblOffset val="100"/>
        <c:baseTimeUnit val="months"/>
        <c:majorUnit val="2"/>
        <c:majorTimeUnit val="years"/>
      </c:dateAx>
      <c:valAx>
        <c:axId val="408626416"/>
        <c:scaling>
          <c:orientation val="minMax"/>
          <c:max val="0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40863199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Hires</a:t>
            </a:r>
            <a:r>
              <a:rPr lang="en-US" sz="2000" baseline="0" dirty="0"/>
              <a:t> and Separations: 9.8 Million Open Jobs</a:t>
            </a:r>
          </a:p>
          <a:p>
            <a:pPr>
              <a:defRPr/>
            </a:pPr>
            <a:r>
              <a:rPr lang="en-US" baseline="0" dirty="0"/>
              <a:t>Job Openings and Labor Turnover Survey, SA (in thousands); January 2001-Present</a:t>
            </a:r>
          </a:p>
          <a:p>
            <a:pPr>
              <a:defRPr/>
            </a:pPr>
            <a:r>
              <a:rPr lang="en-US" baseline="0" dirty="0"/>
              <a:t>Source: BLS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00465879265092"/>
          <c:y val="0.19107843137254898"/>
          <c:w val="0.82901334208223976"/>
          <c:h val="0.58288173537131382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'Sheet2 (2)'!$D$2</c:f>
              <c:strCache>
                <c:ptCount val="1"/>
                <c:pt idx="0">
                  <c:v>Quits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alpha val="89000"/>
                </a:schemeClr>
              </a:solidFill>
            </a:ln>
          </c:spPr>
          <c:invertIfNegative val="0"/>
          <c:cat>
            <c:numRef>
              <c:f>'Sheet2 (2)'!$A$51:$A$271</c:f>
              <c:numCache>
                <c:formatCode>mmm\-yy</c:formatCode>
                <c:ptCount val="22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  <c:pt idx="220">
                  <c:v>45047</c:v>
                </c:pt>
              </c:numCache>
            </c:numRef>
          </c:cat>
          <c:val>
            <c:numRef>
              <c:f>'Sheet2 (2)'!$D$3:$D$271</c:f>
              <c:numCache>
                <c:formatCode>General</c:formatCode>
                <c:ptCount val="269"/>
                <c:pt idx="0">
                  <c:v>3245</c:v>
                </c:pt>
                <c:pt idx="1">
                  <c:v>3053</c:v>
                </c:pt>
                <c:pt idx="2">
                  <c:v>3054</c:v>
                </c:pt>
                <c:pt idx="3">
                  <c:v>3163</c:v>
                </c:pt>
                <c:pt idx="4">
                  <c:v>2993</c:v>
                </c:pt>
                <c:pt idx="5">
                  <c:v>2878</c:v>
                </c:pt>
                <c:pt idx="6">
                  <c:v>2947</c:v>
                </c:pt>
                <c:pt idx="7">
                  <c:v>2928</c:v>
                </c:pt>
                <c:pt idx="8">
                  <c:v>2703</c:v>
                </c:pt>
                <c:pt idx="9">
                  <c:v>2795</c:v>
                </c:pt>
                <c:pt idx="10">
                  <c:v>2560</c:v>
                </c:pt>
                <c:pt idx="11">
                  <c:v>2559</c:v>
                </c:pt>
                <c:pt idx="12">
                  <c:v>2845</c:v>
                </c:pt>
                <c:pt idx="13">
                  <c:v>2572</c:v>
                </c:pt>
                <c:pt idx="14">
                  <c:v>2493</c:v>
                </c:pt>
                <c:pt idx="15">
                  <c:v>2624</c:v>
                </c:pt>
                <c:pt idx="16">
                  <c:v>2537</c:v>
                </c:pt>
                <c:pt idx="17">
                  <c:v>2522</c:v>
                </c:pt>
                <c:pt idx="18">
                  <c:v>2561</c:v>
                </c:pt>
                <c:pt idx="19">
                  <c:v>2561</c:v>
                </c:pt>
                <c:pt idx="20">
                  <c:v>2521</c:v>
                </c:pt>
                <c:pt idx="21">
                  <c:v>2423</c:v>
                </c:pt>
                <c:pt idx="22">
                  <c:v>2403</c:v>
                </c:pt>
                <c:pt idx="23">
                  <c:v>2501</c:v>
                </c:pt>
                <c:pt idx="24">
                  <c:v>2429</c:v>
                </c:pt>
                <c:pt idx="25">
                  <c:v>2490</c:v>
                </c:pt>
                <c:pt idx="26">
                  <c:v>2394</c:v>
                </c:pt>
                <c:pt idx="27">
                  <c:v>2279</c:v>
                </c:pt>
                <c:pt idx="28">
                  <c:v>2291</c:v>
                </c:pt>
                <c:pt idx="29">
                  <c:v>2315</c:v>
                </c:pt>
                <c:pt idx="30">
                  <c:v>2271</c:v>
                </c:pt>
                <c:pt idx="31">
                  <c:v>2195</c:v>
                </c:pt>
                <c:pt idx="32">
                  <c:v>2354</c:v>
                </c:pt>
                <c:pt idx="33">
                  <c:v>2415</c:v>
                </c:pt>
                <c:pt idx="34">
                  <c:v>2411</c:v>
                </c:pt>
                <c:pt idx="35">
                  <c:v>2444</c:v>
                </c:pt>
                <c:pt idx="36">
                  <c:v>2354</c:v>
                </c:pt>
                <c:pt idx="37">
                  <c:v>2448</c:v>
                </c:pt>
                <c:pt idx="38">
                  <c:v>2582</c:v>
                </c:pt>
                <c:pt idx="39">
                  <c:v>2534</c:v>
                </c:pt>
                <c:pt idx="40">
                  <c:v>2428</c:v>
                </c:pt>
                <c:pt idx="41">
                  <c:v>2659</c:v>
                </c:pt>
                <c:pt idx="42">
                  <c:v>2609</c:v>
                </c:pt>
                <c:pt idx="43">
                  <c:v>2586</c:v>
                </c:pt>
                <c:pt idx="44">
                  <c:v>2531</c:v>
                </c:pt>
                <c:pt idx="45">
                  <c:v>2550</c:v>
                </c:pt>
                <c:pt idx="46">
                  <c:v>2789</c:v>
                </c:pt>
                <c:pt idx="47">
                  <c:v>2695</c:v>
                </c:pt>
                <c:pt idx="48">
                  <c:v>2732</c:v>
                </c:pt>
                <c:pt idx="49">
                  <c:v>2651</c:v>
                </c:pt>
                <c:pt idx="50">
                  <c:v>2747</c:v>
                </c:pt>
                <c:pt idx="51">
                  <c:v>2741</c:v>
                </c:pt>
                <c:pt idx="52">
                  <c:v>2763</c:v>
                </c:pt>
                <c:pt idx="53">
                  <c:v>2754</c:v>
                </c:pt>
                <c:pt idx="54">
                  <c:v>2735</c:v>
                </c:pt>
                <c:pt idx="55">
                  <c:v>2957</c:v>
                </c:pt>
                <c:pt idx="56">
                  <c:v>3046</c:v>
                </c:pt>
                <c:pt idx="57">
                  <c:v>2863</c:v>
                </c:pt>
                <c:pt idx="58">
                  <c:v>2895</c:v>
                </c:pt>
                <c:pt idx="59">
                  <c:v>2849</c:v>
                </c:pt>
                <c:pt idx="60">
                  <c:v>2945</c:v>
                </c:pt>
                <c:pt idx="61">
                  <c:v>2965</c:v>
                </c:pt>
                <c:pt idx="62">
                  <c:v>2956</c:v>
                </c:pt>
                <c:pt idx="63">
                  <c:v>2778</c:v>
                </c:pt>
                <c:pt idx="64">
                  <c:v>3002</c:v>
                </c:pt>
                <c:pt idx="65">
                  <c:v>3042</c:v>
                </c:pt>
                <c:pt idx="66">
                  <c:v>3047</c:v>
                </c:pt>
                <c:pt idx="67">
                  <c:v>3056</c:v>
                </c:pt>
                <c:pt idx="68">
                  <c:v>2888</c:v>
                </c:pt>
                <c:pt idx="69">
                  <c:v>2983</c:v>
                </c:pt>
                <c:pt idx="70">
                  <c:v>3043</c:v>
                </c:pt>
                <c:pt idx="71">
                  <c:v>2999</c:v>
                </c:pt>
                <c:pt idx="72">
                  <c:v>2956</c:v>
                </c:pt>
                <c:pt idx="73">
                  <c:v>2933</c:v>
                </c:pt>
                <c:pt idx="74">
                  <c:v>2997</c:v>
                </c:pt>
                <c:pt idx="75">
                  <c:v>2911</c:v>
                </c:pt>
                <c:pt idx="76">
                  <c:v>3010</c:v>
                </c:pt>
                <c:pt idx="77">
                  <c:v>2910</c:v>
                </c:pt>
                <c:pt idx="78">
                  <c:v>2951</c:v>
                </c:pt>
                <c:pt idx="79">
                  <c:v>3014</c:v>
                </c:pt>
                <c:pt idx="80">
                  <c:v>2691</c:v>
                </c:pt>
                <c:pt idx="81">
                  <c:v>2926</c:v>
                </c:pt>
                <c:pt idx="82">
                  <c:v>2784</c:v>
                </c:pt>
                <c:pt idx="83">
                  <c:v>2773</c:v>
                </c:pt>
                <c:pt idx="84">
                  <c:v>2847</c:v>
                </c:pt>
                <c:pt idx="85">
                  <c:v>2881</c:v>
                </c:pt>
                <c:pt idx="86">
                  <c:v>2661</c:v>
                </c:pt>
                <c:pt idx="87">
                  <c:v>2837</c:v>
                </c:pt>
                <c:pt idx="88">
                  <c:v>2607</c:v>
                </c:pt>
                <c:pt idx="89">
                  <c:v>2595</c:v>
                </c:pt>
                <c:pt idx="90">
                  <c:v>2489</c:v>
                </c:pt>
                <c:pt idx="91">
                  <c:v>2445</c:v>
                </c:pt>
                <c:pt idx="92">
                  <c:v>2468</c:v>
                </c:pt>
                <c:pt idx="93">
                  <c:v>2347</c:v>
                </c:pt>
                <c:pt idx="94">
                  <c:v>2157</c:v>
                </c:pt>
                <c:pt idx="95">
                  <c:v>2084</c:v>
                </c:pt>
                <c:pt idx="96">
                  <c:v>1976</c:v>
                </c:pt>
                <c:pt idx="97">
                  <c:v>1952</c:v>
                </c:pt>
                <c:pt idx="98">
                  <c:v>1834</c:v>
                </c:pt>
                <c:pt idx="99">
                  <c:v>1712</c:v>
                </c:pt>
                <c:pt idx="100">
                  <c:v>1683</c:v>
                </c:pt>
                <c:pt idx="101">
                  <c:v>1685</c:v>
                </c:pt>
                <c:pt idx="102">
                  <c:v>1685</c:v>
                </c:pt>
                <c:pt idx="103">
                  <c:v>1555</c:v>
                </c:pt>
                <c:pt idx="104">
                  <c:v>1627</c:v>
                </c:pt>
                <c:pt idx="105">
                  <c:v>1660</c:v>
                </c:pt>
                <c:pt idx="106">
                  <c:v>1810</c:v>
                </c:pt>
                <c:pt idx="107">
                  <c:v>1766</c:v>
                </c:pt>
                <c:pt idx="108">
                  <c:v>1742</c:v>
                </c:pt>
                <c:pt idx="109">
                  <c:v>1844</c:v>
                </c:pt>
                <c:pt idx="110">
                  <c:v>1856</c:v>
                </c:pt>
                <c:pt idx="111">
                  <c:v>1897</c:v>
                </c:pt>
                <c:pt idx="112">
                  <c:v>1813</c:v>
                </c:pt>
                <c:pt idx="113">
                  <c:v>1911</c:v>
                </c:pt>
                <c:pt idx="114">
                  <c:v>1785</c:v>
                </c:pt>
                <c:pt idx="115">
                  <c:v>1842</c:v>
                </c:pt>
                <c:pt idx="116">
                  <c:v>1895</c:v>
                </c:pt>
                <c:pt idx="117">
                  <c:v>1846</c:v>
                </c:pt>
                <c:pt idx="118">
                  <c:v>1887</c:v>
                </c:pt>
                <c:pt idx="119">
                  <c:v>1977</c:v>
                </c:pt>
                <c:pt idx="120">
                  <c:v>1832</c:v>
                </c:pt>
                <c:pt idx="121">
                  <c:v>1958</c:v>
                </c:pt>
                <c:pt idx="122">
                  <c:v>2033</c:v>
                </c:pt>
                <c:pt idx="123">
                  <c:v>1882</c:v>
                </c:pt>
                <c:pt idx="124">
                  <c:v>1965</c:v>
                </c:pt>
                <c:pt idx="125">
                  <c:v>1923</c:v>
                </c:pt>
                <c:pt idx="126">
                  <c:v>1986</c:v>
                </c:pt>
                <c:pt idx="127">
                  <c:v>2031</c:v>
                </c:pt>
                <c:pt idx="128">
                  <c:v>2041</c:v>
                </c:pt>
                <c:pt idx="129">
                  <c:v>1997</c:v>
                </c:pt>
                <c:pt idx="130">
                  <c:v>2039</c:v>
                </c:pt>
                <c:pt idx="131">
                  <c:v>1981</c:v>
                </c:pt>
                <c:pt idx="132">
                  <c:v>2030</c:v>
                </c:pt>
                <c:pt idx="133">
                  <c:v>2130</c:v>
                </c:pt>
                <c:pt idx="134">
                  <c:v>2167</c:v>
                </c:pt>
                <c:pt idx="135">
                  <c:v>2134</c:v>
                </c:pt>
                <c:pt idx="136">
                  <c:v>2138</c:v>
                </c:pt>
                <c:pt idx="137">
                  <c:v>2152</c:v>
                </c:pt>
                <c:pt idx="138">
                  <c:v>2072</c:v>
                </c:pt>
                <c:pt idx="139">
                  <c:v>2069</c:v>
                </c:pt>
                <c:pt idx="140">
                  <c:v>1950</c:v>
                </c:pt>
                <c:pt idx="141">
                  <c:v>2035</c:v>
                </c:pt>
                <c:pt idx="142">
                  <c:v>2078</c:v>
                </c:pt>
                <c:pt idx="143">
                  <c:v>2051</c:v>
                </c:pt>
                <c:pt idx="144">
                  <c:v>2280</c:v>
                </c:pt>
                <c:pt idx="145">
                  <c:v>2298</c:v>
                </c:pt>
                <c:pt idx="146">
                  <c:v>2124</c:v>
                </c:pt>
                <c:pt idx="147">
                  <c:v>2296</c:v>
                </c:pt>
                <c:pt idx="148">
                  <c:v>2234</c:v>
                </c:pt>
                <c:pt idx="149">
                  <c:v>2203</c:v>
                </c:pt>
                <c:pt idx="150">
                  <c:v>2363</c:v>
                </c:pt>
                <c:pt idx="151">
                  <c:v>2316</c:v>
                </c:pt>
                <c:pt idx="152">
                  <c:v>2302</c:v>
                </c:pt>
                <c:pt idx="153">
                  <c:v>2372</c:v>
                </c:pt>
                <c:pt idx="154">
                  <c:v>2391</c:v>
                </c:pt>
                <c:pt idx="155">
                  <c:v>2287</c:v>
                </c:pt>
                <c:pt idx="156">
                  <c:v>2311</c:v>
                </c:pt>
                <c:pt idx="157">
                  <c:v>2411</c:v>
                </c:pt>
                <c:pt idx="158">
                  <c:v>2449</c:v>
                </c:pt>
                <c:pt idx="159">
                  <c:v>2474</c:v>
                </c:pt>
                <c:pt idx="160">
                  <c:v>2483</c:v>
                </c:pt>
                <c:pt idx="161">
                  <c:v>2507</c:v>
                </c:pt>
                <c:pt idx="162">
                  <c:v>2633</c:v>
                </c:pt>
                <c:pt idx="163">
                  <c:v>2549</c:v>
                </c:pt>
                <c:pt idx="164">
                  <c:v>2732</c:v>
                </c:pt>
                <c:pt idx="165">
                  <c:v>2718</c:v>
                </c:pt>
                <c:pt idx="166">
                  <c:v>2600</c:v>
                </c:pt>
                <c:pt idx="167">
                  <c:v>2552</c:v>
                </c:pt>
                <c:pt idx="168">
                  <c:v>2764</c:v>
                </c:pt>
                <c:pt idx="169">
                  <c:v>2741</c:v>
                </c:pt>
                <c:pt idx="170">
                  <c:v>2754</c:v>
                </c:pt>
                <c:pt idx="171">
                  <c:v>2705</c:v>
                </c:pt>
                <c:pt idx="172">
                  <c:v>2743</c:v>
                </c:pt>
                <c:pt idx="173">
                  <c:v>2756</c:v>
                </c:pt>
                <c:pt idx="174">
                  <c:v>2764</c:v>
                </c:pt>
                <c:pt idx="175">
                  <c:v>2879</c:v>
                </c:pt>
                <c:pt idx="176">
                  <c:v>2778</c:v>
                </c:pt>
                <c:pt idx="177">
                  <c:v>2810</c:v>
                </c:pt>
                <c:pt idx="178">
                  <c:v>2897</c:v>
                </c:pt>
                <c:pt idx="179">
                  <c:v>3056</c:v>
                </c:pt>
                <c:pt idx="180">
                  <c:v>2875</c:v>
                </c:pt>
                <c:pt idx="181">
                  <c:v>2994</c:v>
                </c:pt>
                <c:pt idx="182">
                  <c:v>2917</c:v>
                </c:pt>
                <c:pt idx="183">
                  <c:v>2955</c:v>
                </c:pt>
                <c:pt idx="184">
                  <c:v>3009</c:v>
                </c:pt>
                <c:pt idx="185">
                  <c:v>3018</c:v>
                </c:pt>
                <c:pt idx="186">
                  <c:v>2967</c:v>
                </c:pt>
                <c:pt idx="187">
                  <c:v>2998</c:v>
                </c:pt>
                <c:pt idx="188">
                  <c:v>3047</c:v>
                </c:pt>
                <c:pt idx="189">
                  <c:v>3074</c:v>
                </c:pt>
                <c:pt idx="190">
                  <c:v>3026</c:v>
                </c:pt>
                <c:pt idx="191">
                  <c:v>2989</c:v>
                </c:pt>
                <c:pt idx="192">
                  <c:v>3188</c:v>
                </c:pt>
                <c:pt idx="193">
                  <c:v>3089</c:v>
                </c:pt>
                <c:pt idx="194">
                  <c:v>3150</c:v>
                </c:pt>
                <c:pt idx="195">
                  <c:v>3028</c:v>
                </c:pt>
                <c:pt idx="196">
                  <c:v>3111</c:v>
                </c:pt>
                <c:pt idx="197">
                  <c:v>3154</c:v>
                </c:pt>
                <c:pt idx="198">
                  <c:v>3097</c:v>
                </c:pt>
                <c:pt idx="199">
                  <c:v>3103</c:v>
                </c:pt>
                <c:pt idx="200">
                  <c:v>3190</c:v>
                </c:pt>
                <c:pt idx="201">
                  <c:v>3219</c:v>
                </c:pt>
                <c:pt idx="202">
                  <c:v>3186</c:v>
                </c:pt>
                <c:pt idx="203">
                  <c:v>3222</c:v>
                </c:pt>
                <c:pt idx="204">
                  <c:v>3019</c:v>
                </c:pt>
                <c:pt idx="205">
                  <c:v>3222</c:v>
                </c:pt>
                <c:pt idx="206">
                  <c:v>3323</c:v>
                </c:pt>
                <c:pt idx="207">
                  <c:v>3370</c:v>
                </c:pt>
                <c:pt idx="208">
                  <c:v>3382</c:v>
                </c:pt>
                <c:pt idx="209">
                  <c:v>3382</c:v>
                </c:pt>
                <c:pt idx="210">
                  <c:v>3426</c:v>
                </c:pt>
                <c:pt idx="211">
                  <c:v>3423</c:v>
                </c:pt>
                <c:pt idx="212">
                  <c:v>3391</c:v>
                </c:pt>
                <c:pt idx="213">
                  <c:v>3458</c:v>
                </c:pt>
                <c:pt idx="214">
                  <c:v>3511</c:v>
                </c:pt>
                <c:pt idx="215">
                  <c:v>3407</c:v>
                </c:pt>
                <c:pt idx="216">
                  <c:v>3503</c:v>
                </c:pt>
                <c:pt idx="217">
                  <c:v>3580</c:v>
                </c:pt>
                <c:pt idx="218">
                  <c:v>3534</c:v>
                </c:pt>
                <c:pt idx="219">
                  <c:v>3488</c:v>
                </c:pt>
                <c:pt idx="220">
                  <c:v>3463</c:v>
                </c:pt>
                <c:pt idx="221">
                  <c:v>3493</c:v>
                </c:pt>
                <c:pt idx="222">
                  <c:v>3614</c:v>
                </c:pt>
                <c:pt idx="223">
                  <c:v>3529</c:v>
                </c:pt>
                <c:pt idx="224">
                  <c:v>3435</c:v>
                </c:pt>
                <c:pt idx="225">
                  <c:v>3427</c:v>
                </c:pt>
                <c:pt idx="226">
                  <c:v>3526</c:v>
                </c:pt>
                <c:pt idx="227">
                  <c:v>3536</c:v>
                </c:pt>
                <c:pt idx="228">
                  <c:v>3554</c:v>
                </c:pt>
                <c:pt idx="229">
                  <c:v>3491</c:v>
                </c:pt>
                <c:pt idx="230">
                  <c:v>2926</c:v>
                </c:pt>
                <c:pt idx="231">
                  <c:v>1971</c:v>
                </c:pt>
                <c:pt idx="232">
                  <c:v>2265</c:v>
                </c:pt>
                <c:pt idx="233">
                  <c:v>2571</c:v>
                </c:pt>
                <c:pt idx="234">
                  <c:v>2998</c:v>
                </c:pt>
                <c:pt idx="235">
                  <c:v>2954</c:v>
                </c:pt>
                <c:pt idx="236">
                  <c:v>3173</c:v>
                </c:pt>
                <c:pt idx="237">
                  <c:v>3304</c:v>
                </c:pt>
                <c:pt idx="238">
                  <c:v>3253</c:v>
                </c:pt>
                <c:pt idx="239">
                  <c:v>3403</c:v>
                </c:pt>
                <c:pt idx="240">
                  <c:v>3299</c:v>
                </c:pt>
                <c:pt idx="241">
                  <c:v>3435</c:v>
                </c:pt>
                <c:pt idx="242">
                  <c:v>3654</c:v>
                </c:pt>
                <c:pt idx="243">
                  <c:v>3929</c:v>
                </c:pt>
                <c:pt idx="244">
                  <c:v>3824</c:v>
                </c:pt>
                <c:pt idx="245">
                  <c:v>4015</c:v>
                </c:pt>
                <c:pt idx="246">
                  <c:v>4079</c:v>
                </c:pt>
                <c:pt idx="247">
                  <c:v>4126</c:v>
                </c:pt>
                <c:pt idx="248">
                  <c:v>4307</c:v>
                </c:pt>
                <c:pt idx="249">
                  <c:v>4189</c:v>
                </c:pt>
                <c:pt idx="250">
                  <c:v>4501</c:v>
                </c:pt>
                <c:pt idx="251">
                  <c:v>4355</c:v>
                </c:pt>
                <c:pt idx="252">
                  <c:v>4391</c:v>
                </c:pt>
                <c:pt idx="253">
                  <c:v>4313</c:v>
                </c:pt>
                <c:pt idx="254">
                  <c:v>4452</c:v>
                </c:pt>
                <c:pt idx="255">
                  <c:v>4497</c:v>
                </c:pt>
                <c:pt idx="256">
                  <c:v>4208</c:v>
                </c:pt>
                <c:pt idx="257">
                  <c:v>4161</c:v>
                </c:pt>
                <c:pt idx="258">
                  <c:v>4016</c:v>
                </c:pt>
                <c:pt idx="259">
                  <c:v>4242</c:v>
                </c:pt>
                <c:pt idx="260">
                  <c:v>4065</c:v>
                </c:pt>
                <c:pt idx="261">
                  <c:v>4048</c:v>
                </c:pt>
                <c:pt idx="262">
                  <c:v>4148</c:v>
                </c:pt>
                <c:pt idx="263">
                  <c:v>4091</c:v>
                </c:pt>
                <c:pt idx="264">
                  <c:v>3878</c:v>
                </c:pt>
                <c:pt idx="265">
                  <c:v>3980</c:v>
                </c:pt>
                <c:pt idx="266">
                  <c:v>3842</c:v>
                </c:pt>
                <c:pt idx="267">
                  <c:v>3765</c:v>
                </c:pt>
                <c:pt idx="268">
                  <c:v>4015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3-4DAE-BC4C-99C637A52903}"/>
            </c:ext>
          </c:extLst>
        </c:ser>
        <c:ser>
          <c:idx val="3"/>
          <c:order val="3"/>
          <c:tx>
            <c:strRef>
              <c:f>'Sheet2 (2)'!$E$2</c:f>
              <c:strCache>
                <c:ptCount val="1"/>
                <c:pt idx="0">
                  <c:v>Layoffs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'Sheet2 (2)'!$A$51:$A$271</c:f>
              <c:numCache>
                <c:formatCode>mmm\-yy</c:formatCode>
                <c:ptCount val="22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  <c:pt idx="220">
                  <c:v>45047</c:v>
                </c:pt>
              </c:numCache>
            </c:numRef>
          </c:cat>
          <c:val>
            <c:numRef>
              <c:f>'Sheet2 (2)'!$E$3:$E$271</c:f>
              <c:numCache>
                <c:formatCode>General</c:formatCode>
                <c:ptCount val="269"/>
                <c:pt idx="0">
                  <c:v>2220</c:v>
                </c:pt>
                <c:pt idx="1">
                  <c:v>1855</c:v>
                </c:pt>
                <c:pt idx="2">
                  <c:v>2133</c:v>
                </c:pt>
                <c:pt idx="3">
                  <c:v>1883</c:v>
                </c:pt>
                <c:pt idx="4">
                  <c:v>2029</c:v>
                </c:pt>
                <c:pt idx="5">
                  <c:v>2015</c:v>
                </c:pt>
                <c:pt idx="6">
                  <c:v>2038</c:v>
                </c:pt>
                <c:pt idx="7">
                  <c:v>2011</c:v>
                </c:pt>
                <c:pt idx="8">
                  <c:v>2107</c:v>
                </c:pt>
                <c:pt idx="9">
                  <c:v>2319</c:v>
                </c:pt>
                <c:pt idx="10">
                  <c:v>2255</c:v>
                </c:pt>
                <c:pt idx="11">
                  <c:v>1922</c:v>
                </c:pt>
                <c:pt idx="12">
                  <c:v>1907</c:v>
                </c:pt>
                <c:pt idx="13">
                  <c:v>1978</c:v>
                </c:pt>
                <c:pt idx="14">
                  <c:v>1883</c:v>
                </c:pt>
                <c:pt idx="15">
                  <c:v>1956</c:v>
                </c:pt>
                <c:pt idx="16">
                  <c:v>1967</c:v>
                </c:pt>
                <c:pt idx="17">
                  <c:v>2015</c:v>
                </c:pt>
                <c:pt idx="18">
                  <c:v>2102</c:v>
                </c:pt>
                <c:pt idx="19">
                  <c:v>1923</c:v>
                </c:pt>
                <c:pt idx="20">
                  <c:v>2022</c:v>
                </c:pt>
                <c:pt idx="21">
                  <c:v>1935</c:v>
                </c:pt>
                <c:pt idx="22">
                  <c:v>1944</c:v>
                </c:pt>
                <c:pt idx="23">
                  <c:v>2007</c:v>
                </c:pt>
                <c:pt idx="24">
                  <c:v>2109</c:v>
                </c:pt>
                <c:pt idx="25">
                  <c:v>2015</c:v>
                </c:pt>
                <c:pt idx="26">
                  <c:v>1949</c:v>
                </c:pt>
                <c:pt idx="27">
                  <c:v>1998</c:v>
                </c:pt>
                <c:pt idx="28">
                  <c:v>2072</c:v>
                </c:pt>
                <c:pt idx="29">
                  <c:v>2076</c:v>
                </c:pt>
                <c:pt idx="30">
                  <c:v>2062</c:v>
                </c:pt>
                <c:pt idx="31">
                  <c:v>2162</c:v>
                </c:pt>
                <c:pt idx="32">
                  <c:v>1932</c:v>
                </c:pt>
                <c:pt idx="33">
                  <c:v>1969</c:v>
                </c:pt>
                <c:pt idx="34">
                  <c:v>1951</c:v>
                </c:pt>
                <c:pt idx="35">
                  <c:v>2007</c:v>
                </c:pt>
                <c:pt idx="36">
                  <c:v>2037</c:v>
                </c:pt>
                <c:pt idx="37">
                  <c:v>1985</c:v>
                </c:pt>
                <c:pt idx="38">
                  <c:v>2065</c:v>
                </c:pt>
                <c:pt idx="39">
                  <c:v>2010</c:v>
                </c:pt>
                <c:pt idx="40">
                  <c:v>1914</c:v>
                </c:pt>
                <c:pt idx="41">
                  <c:v>1887</c:v>
                </c:pt>
                <c:pt idx="42">
                  <c:v>1885</c:v>
                </c:pt>
                <c:pt idx="43">
                  <c:v>1974</c:v>
                </c:pt>
                <c:pt idx="44">
                  <c:v>2027</c:v>
                </c:pt>
                <c:pt idx="45">
                  <c:v>1903</c:v>
                </c:pt>
                <c:pt idx="46">
                  <c:v>2037</c:v>
                </c:pt>
                <c:pt idx="47">
                  <c:v>1951</c:v>
                </c:pt>
                <c:pt idx="48">
                  <c:v>2008</c:v>
                </c:pt>
                <c:pt idx="49">
                  <c:v>2068</c:v>
                </c:pt>
                <c:pt idx="50">
                  <c:v>2188</c:v>
                </c:pt>
                <c:pt idx="51">
                  <c:v>1957</c:v>
                </c:pt>
                <c:pt idx="52">
                  <c:v>2021</c:v>
                </c:pt>
                <c:pt idx="53">
                  <c:v>2015</c:v>
                </c:pt>
                <c:pt idx="54">
                  <c:v>1898</c:v>
                </c:pt>
                <c:pt idx="55">
                  <c:v>1905</c:v>
                </c:pt>
                <c:pt idx="56">
                  <c:v>2032</c:v>
                </c:pt>
                <c:pt idx="57">
                  <c:v>1873</c:v>
                </c:pt>
                <c:pt idx="58">
                  <c:v>1769</c:v>
                </c:pt>
                <c:pt idx="59">
                  <c:v>1923</c:v>
                </c:pt>
                <c:pt idx="60">
                  <c:v>1784</c:v>
                </c:pt>
                <c:pt idx="61">
                  <c:v>1882</c:v>
                </c:pt>
                <c:pt idx="62">
                  <c:v>1888</c:v>
                </c:pt>
                <c:pt idx="63">
                  <c:v>1853</c:v>
                </c:pt>
                <c:pt idx="64">
                  <c:v>1991</c:v>
                </c:pt>
                <c:pt idx="65">
                  <c:v>1817</c:v>
                </c:pt>
                <c:pt idx="66">
                  <c:v>1860</c:v>
                </c:pt>
                <c:pt idx="67">
                  <c:v>1775</c:v>
                </c:pt>
                <c:pt idx="68">
                  <c:v>1831</c:v>
                </c:pt>
                <c:pt idx="69">
                  <c:v>1898</c:v>
                </c:pt>
                <c:pt idx="70">
                  <c:v>1926</c:v>
                </c:pt>
                <c:pt idx="71">
                  <c:v>1772</c:v>
                </c:pt>
                <c:pt idx="72">
                  <c:v>1922</c:v>
                </c:pt>
                <c:pt idx="73">
                  <c:v>1850</c:v>
                </c:pt>
                <c:pt idx="74">
                  <c:v>1882</c:v>
                </c:pt>
                <c:pt idx="75">
                  <c:v>2000</c:v>
                </c:pt>
                <c:pt idx="76">
                  <c:v>1967</c:v>
                </c:pt>
                <c:pt idx="77">
                  <c:v>1845</c:v>
                </c:pt>
                <c:pt idx="78">
                  <c:v>1896</c:v>
                </c:pt>
                <c:pt idx="79">
                  <c:v>2033</c:v>
                </c:pt>
                <c:pt idx="80">
                  <c:v>2188</c:v>
                </c:pt>
                <c:pt idx="81">
                  <c:v>1998</c:v>
                </c:pt>
                <c:pt idx="82">
                  <c:v>1966</c:v>
                </c:pt>
                <c:pt idx="83">
                  <c:v>1915</c:v>
                </c:pt>
                <c:pt idx="84">
                  <c:v>1989</c:v>
                </c:pt>
                <c:pt idx="85">
                  <c:v>1995</c:v>
                </c:pt>
                <c:pt idx="86">
                  <c:v>1918</c:v>
                </c:pt>
                <c:pt idx="87">
                  <c:v>1958</c:v>
                </c:pt>
                <c:pt idx="88">
                  <c:v>1950</c:v>
                </c:pt>
                <c:pt idx="89">
                  <c:v>2172</c:v>
                </c:pt>
                <c:pt idx="90">
                  <c:v>2071</c:v>
                </c:pt>
                <c:pt idx="91">
                  <c:v>2190</c:v>
                </c:pt>
                <c:pt idx="92">
                  <c:v>2088</c:v>
                </c:pt>
                <c:pt idx="93">
                  <c:v>2250</c:v>
                </c:pt>
                <c:pt idx="94">
                  <c:v>2290</c:v>
                </c:pt>
                <c:pt idx="95">
                  <c:v>2482</c:v>
                </c:pt>
                <c:pt idx="96">
                  <c:v>2581</c:v>
                </c:pt>
                <c:pt idx="97">
                  <c:v>2599</c:v>
                </c:pt>
                <c:pt idx="98">
                  <c:v>2575</c:v>
                </c:pt>
                <c:pt idx="99">
                  <c:v>2654</c:v>
                </c:pt>
                <c:pt idx="100">
                  <c:v>2231</c:v>
                </c:pt>
                <c:pt idx="101">
                  <c:v>2261</c:v>
                </c:pt>
                <c:pt idx="102">
                  <c:v>2267</c:v>
                </c:pt>
                <c:pt idx="103">
                  <c:v>2119</c:v>
                </c:pt>
                <c:pt idx="104">
                  <c:v>2195</c:v>
                </c:pt>
                <c:pt idx="105">
                  <c:v>2028</c:v>
                </c:pt>
                <c:pt idx="106">
                  <c:v>1913</c:v>
                </c:pt>
                <c:pt idx="107">
                  <c:v>2033</c:v>
                </c:pt>
                <c:pt idx="108">
                  <c:v>1880</c:v>
                </c:pt>
                <c:pt idx="109">
                  <c:v>1825</c:v>
                </c:pt>
                <c:pt idx="110">
                  <c:v>1924</c:v>
                </c:pt>
                <c:pt idx="111">
                  <c:v>1749</c:v>
                </c:pt>
                <c:pt idx="112">
                  <c:v>1762</c:v>
                </c:pt>
                <c:pt idx="113">
                  <c:v>2075</c:v>
                </c:pt>
                <c:pt idx="114">
                  <c:v>2166</c:v>
                </c:pt>
                <c:pt idx="115">
                  <c:v>1890</c:v>
                </c:pt>
                <c:pt idx="116">
                  <c:v>1832</c:v>
                </c:pt>
                <c:pt idx="117">
                  <c:v>1745</c:v>
                </c:pt>
                <c:pt idx="118">
                  <c:v>1849</c:v>
                </c:pt>
                <c:pt idx="119">
                  <c:v>1854</c:v>
                </c:pt>
                <c:pt idx="120">
                  <c:v>1827</c:v>
                </c:pt>
                <c:pt idx="121">
                  <c:v>1755</c:v>
                </c:pt>
                <c:pt idx="122">
                  <c:v>1794</c:v>
                </c:pt>
                <c:pt idx="123">
                  <c:v>1792</c:v>
                </c:pt>
                <c:pt idx="124">
                  <c:v>1904</c:v>
                </c:pt>
                <c:pt idx="125">
                  <c:v>1942</c:v>
                </c:pt>
                <c:pt idx="126">
                  <c:v>1845</c:v>
                </c:pt>
                <c:pt idx="127">
                  <c:v>1845</c:v>
                </c:pt>
                <c:pt idx="128">
                  <c:v>1872</c:v>
                </c:pt>
                <c:pt idx="129">
                  <c:v>1794</c:v>
                </c:pt>
                <c:pt idx="130">
                  <c:v>1912</c:v>
                </c:pt>
                <c:pt idx="131">
                  <c:v>1801</c:v>
                </c:pt>
                <c:pt idx="132">
                  <c:v>1797</c:v>
                </c:pt>
                <c:pt idx="133">
                  <c:v>1903</c:v>
                </c:pt>
                <c:pt idx="134">
                  <c:v>1784</c:v>
                </c:pt>
                <c:pt idx="135">
                  <c:v>1880</c:v>
                </c:pt>
                <c:pt idx="136">
                  <c:v>1969</c:v>
                </c:pt>
                <c:pt idx="137">
                  <c:v>1892</c:v>
                </c:pt>
                <c:pt idx="138">
                  <c:v>1722</c:v>
                </c:pt>
                <c:pt idx="139">
                  <c:v>1894</c:v>
                </c:pt>
                <c:pt idx="140">
                  <c:v>1805</c:v>
                </c:pt>
                <c:pt idx="141">
                  <c:v>1891</c:v>
                </c:pt>
                <c:pt idx="142">
                  <c:v>1921</c:v>
                </c:pt>
                <c:pt idx="143">
                  <c:v>1700</c:v>
                </c:pt>
                <c:pt idx="144">
                  <c:v>1678</c:v>
                </c:pt>
                <c:pt idx="145">
                  <c:v>1664</c:v>
                </c:pt>
                <c:pt idx="146">
                  <c:v>1787</c:v>
                </c:pt>
                <c:pt idx="147">
                  <c:v>1793</c:v>
                </c:pt>
                <c:pt idx="148">
                  <c:v>1836</c:v>
                </c:pt>
                <c:pt idx="149">
                  <c:v>1761</c:v>
                </c:pt>
                <c:pt idx="150">
                  <c:v>1713</c:v>
                </c:pt>
                <c:pt idx="151">
                  <c:v>1816</c:v>
                </c:pt>
                <c:pt idx="152">
                  <c:v>1892</c:v>
                </c:pt>
                <c:pt idx="153">
                  <c:v>1675</c:v>
                </c:pt>
                <c:pt idx="154">
                  <c:v>1630</c:v>
                </c:pt>
                <c:pt idx="155">
                  <c:v>1770</c:v>
                </c:pt>
                <c:pt idx="156">
                  <c:v>1806</c:v>
                </c:pt>
                <c:pt idx="157">
                  <c:v>1767</c:v>
                </c:pt>
                <c:pt idx="158">
                  <c:v>1703</c:v>
                </c:pt>
                <c:pt idx="159">
                  <c:v>1764</c:v>
                </c:pt>
                <c:pt idx="160">
                  <c:v>1710</c:v>
                </c:pt>
                <c:pt idx="161">
                  <c:v>1761</c:v>
                </c:pt>
                <c:pt idx="162">
                  <c:v>1781</c:v>
                </c:pt>
                <c:pt idx="163">
                  <c:v>1699</c:v>
                </c:pt>
                <c:pt idx="164">
                  <c:v>1718</c:v>
                </c:pt>
                <c:pt idx="165">
                  <c:v>1835</c:v>
                </c:pt>
                <c:pt idx="166">
                  <c:v>1726</c:v>
                </c:pt>
                <c:pt idx="167">
                  <c:v>1857</c:v>
                </c:pt>
                <c:pt idx="168">
                  <c:v>1789</c:v>
                </c:pt>
                <c:pt idx="169">
                  <c:v>1757</c:v>
                </c:pt>
                <c:pt idx="170">
                  <c:v>1973</c:v>
                </c:pt>
                <c:pt idx="171">
                  <c:v>1856</c:v>
                </c:pt>
                <c:pt idx="172">
                  <c:v>1711</c:v>
                </c:pt>
                <c:pt idx="173">
                  <c:v>1821</c:v>
                </c:pt>
                <c:pt idx="174">
                  <c:v>1703</c:v>
                </c:pt>
                <c:pt idx="175">
                  <c:v>1773</c:v>
                </c:pt>
                <c:pt idx="176">
                  <c:v>1964</c:v>
                </c:pt>
                <c:pt idx="177">
                  <c:v>1845</c:v>
                </c:pt>
                <c:pt idx="178">
                  <c:v>1779</c:v>
                </c:pt>
                <c:pt idx="179">
                  <c:v>1803</c:v>
                </c:pt>
                <c:pt idx="180">
                  <c:v>1805</c:v>
                </c:pt>
                <c:pt idx="181">
                  <c:v>1894</c:v>
                </c:pt>
                <c:pt idx="182">
                  <c:v>1850</c:v>
                </c:pt>
                <c:pt idx="183">
                  <c:v>1771</c:v>
                </c:pt>
                <c:pt idx="184">
                  <c:v>1825</c:v>
                </c:pt>
                <c:pt idx="185">
                  <c:v>1750</c:v>
                </c:pt>
                <c:pt idx="186">
                  <c:v>1759</c:v>
                </c:pt>
                <c:pt idx="187">
                  <c:v>1860</c:v>
                </c:pt>
                <c:pt idx="188">
                  <c:v>1588</c:v>
                </c:pt>
                <c:pt idx="189">
                  <c:v>1664</c:v>
                </c:pt>
                <c:pt idx="190">
                  <c:v>1751</c:v>
                </c:pt>
                <c:pt idx="191">
                  <c:v>1708</c:v>
                </c:pt>
                <c:pt idx="192">
                  <c:v>1745</c:v>
                </c:pt>
                <c:pt idx="193">
                  <c:v>1711</c:v>
                </c:pt>
                <c:pt idx="194">
                  <c:v>1762</c:v>
                </c:pt>
                <c:pt idx="195">
                  <c:v>1710</c:v>
                </c:pt>
                <c:pt idx="196">
                  <c:v>1794</c:v>
                </c:pt>
                <c:pt idx="197">
                  <c:v>1970</c:v>
                </c:pt>
                <c:pt idx="198">
                  <c:v>1910</c:v>
                </c:pt>
                <c:pt idx="199">
                  <c:v>1868</c:v>
                </c:pt>
                <c:pt idx="200">
                  <c:v>1787</c:v>
                </c:pt>
                <c:pt idx="201">
                  <c:v>1837</c:v>
                </c:pt>
                <c:pt idx="202">
                  <c:v>1747</c:v>
                </c:pt>
                <c:pt idx="203">
                  <c:v>1732</c:v>
                </c:pt>
                <c:pt idx="204">
                  <c:v>1932</c:v>
                </c:pt>
                <c:pt idx="205">
                  <c:v>1771</c:v>
                </c:pt>
                <c:pt idx="206">
                  <c:v>1795</c:v>
                </c:pt>
                <c:pt idx="207">
                  <c:v>1727</c:v>
                </c:pt>
                <c:pt idx="208">
                  <c:v>1775</c:v>
                </c:pt>
                <c:pt idx="209">
                  <c:v>1822</c:v>
                </c:pt>
                <c:pt idx="210">
                  <c:v>1806</c:v>
                </c:pt>
                <c:pt idx="211">
                  <c:v>1803</c:v>
                </c:pt>
                <c:pt idx="212">
                  <c:v>1764</c:v>
                </c:pt>
                <c:pt idx="213">
                  <c:v>1813</c:v>
                </c:pt>
                <c:pt idx="214">
                  <c:v>1938</c:v>
                </c:pt>
                <c:pt idx="215">
                  <c:v>1839</c:v>
                </c:pt>
                <c:pt idx="216">
                  <c:v>1708</c:v>
                </c:pt>
                <c:pt idx="217">
                  <c:v>1777</c:v>
                </c:pt>
                <c:pt idx="218">
                  <c:v>1692</c:v>
                </c:pt>
                <c:pt idx="219">
                  <c:v>1962</c:v>
                </c:pt>
                <c:pt idx="220">
                  <c:v>1773</c:v>
                </c:pt>
                <c:pt idx="221">
                  <c:v>1770</c:v>
                </c:pt>
                <c:pt idx="222">
                  <c:v>1831</c:v>
                </c:pt>
                <c:pt idx="223">
                  <c:v>1800</c:v>
                </c:pt>
                <c:pt idx="224">
                  <c:v>1951</c:v>
                </c:pt>
                <c:pt idx="225">
                  <c:v>1810</c:v>
                </c:pt>
                <c:pt idx="226">
                  <c:v>1784</c:v>
                </c:pt>
                <c:pt idx="227">
                  <c:v>1939</c:v>
                </c:pt>
                <c:pt idx="228">
                  <c:v>1800</c:v>
                </c:pt>
                <c:pt idx="229">
                  <c:v>1968</c:v>
                </c:pt>
                <c:pt idx="230">
                  <c:v>13036</c:v>
                </c:pt>
                <c:pt idx="231">
                  <c:v>9203</c:v>
                </c:pt>
                <c:pt idx="232">
                  <c:v>2177</c:v>
                </c:pt>
                <c:pt idx="233">
                  <c:v>2269</c:v>
                </c:pt>
                <c:pt idx="234">
                  <c:v>1848</c:v>
                </c:pt>
                <c:pt idx="235">
                  <c:v>1593</c:v>
                </c:pt>
                <c:pt idx="236">
                  <c:v>1578</c:v>
                </c:pt>
                <c:pt idx="237">
                  <c:v>1711</c:v>
                </c:pt>
                <c:pt idx="238">
                  <c:v>2138</c:v>
                </c:pt>
                <c:pt idx="239">
                  <c:v>1912</c:v>
                </c:pt>
                <c:pt idx="240">
                  <c:v>1578</c:v>
                </c:pt>
                <c:pt idx="241">
                  <c:v>1629</c:v>
                </c:pt>
                <c:pt idx="242">
                  <c:v>1514</c:v>
                </c:pt>
                <c:pt idx="243">
                  <c:v>1422</c:v>
                </c:pt>
                <c:pt idx="244">
                  <c:v>1345</c:v>
                </c:pt>
                <c:pt idx="245">
                  <c:v>1329</c:v>
                </c:pt>
                <c:pt idx="246">
                  <c:v>1418</c:v>
                </c:pt>
                <c:pt idx="247">
                  <c:v>1338</c:v>
                </c:pt>
                <c:pt idx="248">
                  <c:v>1408</c:v>
                </c:pt>
                <c:pt idx="249">
                  <c:v>1343</c:v>
                </c:pt>
                <c:pt idx="250">
                  <c:v>1345</c:v>
                </c:pt>
                <c:pt idx="251">
                  <c:v>1398</c:v>
                </c:pt>
                <c:pt idx="252">
                  <c:v>1425</c:v>
                </c:pt>
                <c:pt idx="253">
                  <c:v>1423</c:v>
                </c:pt>
                <c:pt idx="254">
                  <c:v>1395</c:v>
                </c:pt>
                <c:pt idx="255">
                  <c:v>1342</c:v>
                </c:pt>
                <c:pt idx="256">
                  <c:v>1482</c:v>
                </c:pt>
                <c:pt idx="257">
                  <c:v>1477</c:v>
                </c:pt>
                <c:pt idx="258">
                  <c:v>1497</c:v>
                </c:pt>
                <c:pt idx="259">
                  <c:v>1627</c:v>
                </c:pt>
                <c:pt idx="260">
                  <c:v>1436</c:v>
                </c:pt>
                <c:pt idx="261">
                  <c:v>1525</c:v>
                </c:pt>
                <c:pt idx="262">
                  <c:v>1485</c:v>
                </c:pt>
                <c:pt idx="263">
                  <c:v>1475</c:v>
                </c:pt>
                <c:pt idx="264">
                  <c:v>1719</c:v>
                </c:pt>
                <c:pt idx="265">
                  <c:v>1557</c:v>
                </c:pt>
                <c:pt idx="266">
                  <c:v>1845</c:v>
                </c:pt>
                <c:pt idx="267">
                  <c:v>1590</c:v>
                </c:pt>
                <c:pt idx="268">
                  <c:v>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3-4DAE-BC4C-99C637A52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88775768"/>
        <c:axId val="189013256"/>
      </c:barChart>
      <c:barChart>
        <c:barDir val="col"/>
        <c:grouping val="clustered"/>
        <c:varyColors val="0"/>
        <c:ser>
          <c:idx val="4"/>
          <c:order val="4"/>
          <c:spPr>
            <a:solidFill>
              <a:schemeClr val="accent2">
                <a:lumMod val="60000"/>
                <a:lumOff val="40000"/>
                <a:alpha val="25000"/>
              </a:schemeClr>
            </a:solidFill>
          </c:spPr>
          <c:invertIfNegative val="0"/>
          <c:val>
            <c:numRef>
              <c:f>'Sheet2 (2)'!$F$3:$F$271</c:f>
              <c:numCache>
                <c:formatCode>General</c:formatCode>
                <c:ptCount val="269"/>
                <c:pt idx="2">
                  <c:v>100000</c:v>
                </c:pt>
                <c:pt idx="3">
                  <c:v>100000</c:v>
                </c:pt>
                <c:pt idx="4">
                  <c:v>100000</c:v>
                </c:pt>
                <c:pt idx="5">
                  <c:v>100000</c:v>
                </c:pt>
                <c:pt idx="6">
                  <c:v>100000</c:v>
                </c:pt>
                <c:pt idx="7">
                  <c:v>100000</c:v>
                </c:pt>
                <c:pt idx="8">
                  <c:v>100000</c:v>
                </c:pt>
                <c:pt idx="9">
                  <c:v>100000</c:v>
                </c:pt>
                <c:pt idx="10">
                  <c:v>100000</c:v>
                </c:pt>
                <c:pt idx="83">
                  <c:v>100000</c:v>
                </c:pt>
                <c:pt idx="84">
                  <c:v>100000</c:v>
                </c:pt>
                <c:pt idx="85">
                  <c:v>100000</c:v>
                </c:pt>
                <c:pt idx="86">
                  <c:v>100000</c:v>
                </c:pt>
                <c:pt idx="87">
                  <c:v>100000</c:v>
                </c:pt>
                <c:pt idx="88">
                  <c:v>100000</c:v>
                </c:pt>
                <c:pt idx="89">
                  <c:v>100000</c:v>
                </c:pt>
                <c:pt idx="90">
                  <c:v>100000</c:v>
                </c:pt>
                <c:pt idx="91">
                  <c:v>100000</c:v>
                </c:pt>
                <c:pt idx="92">
                  <c:v>100000</c:v>
                </c:pt>
                <c:pt idx="93">
                  <c:v>100000</c:v>
                </c:pt>
                <c:pt idx="94">
                  <c:v>100000</c:v>
                </c:pt>
                <c:pt idx="95">
                  <c:v>100000</c:v>
                </c:pt>
                <c:pt idx="96">
                  <c:v>100000</c:v>
                </c:pt>
                <c:pt idx="97">
                  <c:v>100000</c:v>
                </c:pt>
                <c:pt idx="98">
                  <c:v>100000</c:v>
                </c:pt>
                <c:pt idx="99">
                  <c:v>100000</c:v>
                </c:pt>
                <c:pt idx="100">
                  <c:v>100000</c:v>
                </c:pt>
                <c:pt idx="101">
                  <c:v>100000</c:v>
                </c:pt>
                <c:pt idx="229">
                  <c:v>100000</c:v>
                </c:pt>
                <c:pt idx="230">
                  <c:v>100000</c:v>
                </c:pt>
                <c:pt idx="231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5F-4673-AEC9-03C76B703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57223688"/>
        <c:axId val="757222376"/>
      </c:barChart>
      <c:lineChart>
        <c:grouping val="standard"/>
        <c:varyColors val="0"/>
        <c:ser>
          <c:idx val="0"/>
          <c:order val="0"/>
          <c:tx>
            <c:strRef>
              <c:f>'Sheet2 (2)'!$B$2</c:f>
              <c:strCache>
                <c:ptCount val="1"/>
                <c:pt idx="0">
                  <c:v>Hires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'Sheet2 (2)'!$A$3:$A$271</c:f>
              <c:numCache>
                <c:formatCode>mmm\-yy</c:formatCode>
                <c:ptCount val="26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</c:numCache>
            </c:numRef>
          </c:cat>
          <c:val>
            <c:numRef>
              <c:f>'Sheet2 (2)'!$B$3:$B$271</c:f>
              <c:numCache>
                <c:formatCode>General</c:formatCode>
                <c:ptCount val="269"/>
                <c:pt idx="0">
                  <c:v>5722</c:v>
                </c:pt>
                <c:pt idx="1">
                  <c:v>5303</c:v>
                </c:pt>
                <c:pt idx="2">
                  <c:v>5528</c:v>
                </c:pt>
                <c:pt idx="3">
                  <c:v>5204</c:v>
                </c:pt>
                <c:pt idx="4">
                  <c:v>5410</c:v>
                </c:pt>
                <c:pt idx="5">
                  <c:v>5109</c:v>
                </c:pt>
                <c:pt idx="6">
                  <c:v>5244</c:v>
                </c:pt>
                <c:pt idx="7">
                  <c:v>5223</c:v>
                </c:pt>
                <c:pt idx="8">
                  <c:v>4954</c:v>
                </c:pt>
                <c:pt idx="9">
                  <c:v>5078</c:v>
                </c:pt>
                <c:pt idx="10">
                  <c:v>4914</c:v>
                </c:pt>
                <c:pt idx="11">
                  <c:v>4829</c:v>
                </c:pt>
                <c:pt idx="12">
                  <c:v>4855</c:v>
                </c:pt>
                <c:pt idx="13">
                  <c:v>4801</c:v>
                </c:pt>
                <c:pt idx="14">
                  <c:v>4706</c:v>
                </c:pt>
                <c:pt idx="15">
                  <c:v>4928</c:v>
                </c:pt>
                <c:pt idx="16">
                  <c:v>4857</c:v>
                </c:pt>
                <c:pt idx="17">
                  <c:v>4869</c:v>
                </c:pt>
                <c:pt idx="18">
                  <c:v>4946</c:v>
                </c:pt>
                <c:pt idx="19">
                  <c:v>4871</c:v>
                </c:pt>
                <c:pt idx="20">
                  <c:v>4879</c:v>
                </c:pt>
                <c:pt idx="21">
                  <c:v>4798</c:v>
                </c:pt>
                <c:pt idx="22">
                  <c:v>4792</c:v>
                </c:pt>
                <c:pt idx="23">
                  <c:v>4893</c:v>
                </c:pt>
                <c:pt idx="24">
                  <c:v>5058</c:v>
                </c:pt>
                <c:pt idx="25">
                  <c:v>4714</c:v>
                </c:pt>
                <c:pt idx="26">
                  <c:v>4470</c:v>
                </c:pt>
                <c:pt idx="27">
                  <c:v>4600</c:v>
                </c:pt>
                <c:pt idx="28">
                  <c:v>4678</c:v>
                </c:pt>
                <c:pt idx="29">
                  <c:v>4682</c:v>
                </c:pt>
                <c:pt idx="30">
                  <c:v>4639</c:v>
                </c:pt>
                <c:pt idx="31">
                  <c:v>4666</c:v>
                </c:pt>
                <c:pt idx="32">
                  <c:v>4799</c:v>
                </c:pt>
                <c:pt idx="33">
                  <c:v>4902</c:v>
                </c:pt>
                <c:pt idx="34">
                  <c:v>4767</c:v>
                </c:pt>
                <c:pt idx="35">
                  <c:v>4984</c:v>
                </c:pt>
                <c:pt idx="36">
                  <c:v>4900</c:v>
                </c:pt>
                <c:pt idx="37">
                  <c:v>4788</c:v>
                </c:pt>
                <c:pt idx="38">
                  <c:v>5227</c:v>
                </c:pt>
                <c:pt idx="39">
                  <c:v>5152</c:v>
                </c:pt>
                <c:pt idx="40">
                  <c:v>4976</c:v>
                </c:pt>
                <c:pt idx="41">
                  <c:v>5009</c:v>
                </c:pt>
                <c:pt idx="42">
                  <c:v>4891</c:v>
                </c:pt>
                <c:pt idx="43">
                  <c:v>5013</c:v>
                </c:pt>
                <c:pt idx="44">
                  <c:v>5062</c:v>
                </c:pt>
                <c:pt idx="45">
                  <c:v>5149</c:v>
                </c:pt>
                <c:pt idx="46">
                  <c:v>5181</c:v>
                </c:pt>
                <c:pt idx="47">
                  <c:v>5153</c:v>
                </c:pt>
                <c:pt idx="48">
                  <c:v>5201</c:v>
                </c:pt>
                <c:pt idx="49">
                  <c:v>5276</c:v>
                </c:pt>
                <c:pt idx="50">
                  <c:v>5273</c:v>
                </c:pt>
                <c:pt idx="51">
                  <c:v>5362</c:v>
                </c:pt>
                <c:pt idx="52">
                  <c:v>5271</c:v>
                </c:pt>
                <c:pt idx="53">
                  <c:v>5376</c:v>
                </c:pt>
                <c:pt idx="54">
                  <c:v>5328</c:v>
                </c:pt>
                <c:pt idx="55">
                  <c:v>5409</c:v>
                </c:pt>
                <c:pt idx="56">
                  <c:v>5493</c:v>
                </c:pt>
                <c:pt idx="57">
                  <c:v>5124</c:v>
                </c:pt>
                <c:pt idx="58">
                  <c:v>5344</c:v>
                </c:pt>
                <c:pt idx="59">
                  <c:v>5294</c:v>
                </c:pt>
                <c:pt idx="60">
                  <c:v>5271</c:v>
                </c:pt>
                <c:pt idx="61">
                  <c:v>5474</c:v>
                </c:pt>
                <c:pt idx="62">
                  <c:v>5524</c:v>
                </c:pt>
                <c:pt idx="63">
                  <c:v>5215</c:v>
                </c:pt>
                <c:pt idx="64">
                  <c:v>5498</c:v>
                </c:pt>
                <c:pt idx="65">
                  <c:v>5455</c:v>
                </c:pt>
                <c:pt idx="66">
                  <c:v>5573</c:v>
                </c:pt>
                <c:pt idx="67">
                  <c:v>5373</c:v>
                </c:pt>
                <c:pt idx="68">
                  <c:v>5288</c:v>
                </c:pt>
                <c:pt idx="69">
                  <c:v>5375</c:v>
                </c:pt>
                <c:pt idx="70">
                  <c:v>5495</c:v>
                </c:pt>
                <c:pt idx="71">
                  <c:v>5214</c:v>
                </c:pt>
                <c:pt idx="72">
                  <c:v>5426</c:v>
                </c:pt>
                <c:pt idx="73">
                  <c:v>5160</c:v>
                </c:pt>
                <c:pt idx="74">
                  <c:v>5479</c:v>
                </c:pt>
                <c:pt idx="75">
                  <c:v>5353</c:v>
                </c:pt>
                <c:pt idx="76">
                  <c:v>5469</c:v>
                </c:pt>
                <c:pt idx="77">
                  <c:v>5267</c:v>
                </c:pt>
                <c:pt idx="78">
                  <c:v>5217</c:v>
                </c:pt>
                <c:pt idx="79">
                  <c:v>5358</c:v>
                </c:pt>
                <c:pt idx="80">
                  <c:v>5344</c:v>
                </c:pt>
                <c:pt idx="81">
                  <c:v>5398</c:v>
                </c:pt>
                <c:pt idx="82">
                  <c:v>5176</c:v>
                </c:pt>
                <c:pt idx="83">
                  <c:v>5119</c:v>
                </c:pt>
                <c:pt idx="84">
                  <c:v>5071</c:v>
                </c:pt>
                <c:pt idx="85">
                  <c:v>5077</c:v>
                </c:pt>
                <c:pt idx="86">
                  <c:v>4924</c:v>
                </c:pt>
                <c:pt idx="87">
                  <c:v>4948</c:v>
                </c:pt>
                <c:pt idx="88">
                  <c:v>4691</c:v>
                </c:pt>
                <c:pt idx="89">
                  <c:v>4893</c:v>
                </c:pt>
                <c:pt idx="90">
                  <c:v>4637</c:v>
                </c:pt>
                <c:pt idx="91">
                  <c:v>4682</c:v>
                </c:pt>
                <c:pt idx="92">
                  <c:v>4499</c:v>
                </c:pt>
                <c:pt idx="93">
                  <c:v>4548</c:v>
                </c:pt>
                <c:pt idx="94">
                  <c:v>4104</c:v>
                </c:pt>
                <c:pt idx="95">
                  <c:v>4348</c:v>
                </c:pt>
                <c:pt idx="96">
                  <c:v>4095</c:v>
                </c:pt>
                <c:pt idx="97">
                  <c:v>4061</c:v>
                </c:pt>
                <c:pt idx="98">
                  <c:v>3858</c:v>
                </c:pt>
                <c:pt idx="99">
                  <c:v>3888</c:v>
                </c:pt>
                <c:pt idx="100">
                  <c:v>3758</c:v>
                </c:pt>
                <c:pt idx="101">
                  <c:v>3639</c:v>
                </c:pt>
                <c:pt idx="102">
                  <c:v>3857</c:v>
                </c:pt>
                <c:pt idx="103">
                  <c:v>3810</c:v>
                </c:pt>
                <c:pt idx="104">
                  <c:v>3944</c:v>
                </c:pt>
                <c:pt idx="105">
                  <c:v>3838</c:v>
                </c:pt>
                <c:pt idx="106">
                  <c:v>4024</c:v>
                </c:pt>
                <c:pt idx="107">
                  <c:v>4004</c:v>
                </c:pt>
                <c:pt idx="108">
                  <c:v>3904</c:v>
                </c:pt>
                <c:pt idx="109">
                  <c:v>3864</c:v>
                </c:pt>
                <c:pt idx="110">
                  <c:v>4302</c:v>
                </c:pt>
                <c:pt idx="111">
                  <c:v>4159</c:v>
                </c:pt>
                <c:pt idx="112">
                  <c:v>4420</c:v>
                </c:pt>
                <c:pt idx="113">
                  <c:v>4111</c:v>
                </c:pt>
                <c:pt idx="114">
                  <c:v>4163</c:v>
                </c:pt>
                <c:pt idx="115">
                  <c:v>4046</c:v>
                </c:pt>
                <c:pt idx="116">
                  <c:v>4034</c:v>
                </c:pt>
                <c:pt idx="117">
                  <c:v>4173</c:v>
                </c:pt>
                <c:pt idx="118">
                  <c:v>4182</c:v>
                </c:pt>
                <c:pt idx="119">
                  <c:v>4299</c:v>
                </c:pt>
                <c:pt idx="120">
                  <c:v>4000</c:v>
                </c:pt>
                <c:pt idx="121">
                  <c:v>4231</c:v>
                </c:pt>
                <c:pt idx="122">
                  <c:v>4430</c:v>
                </c:pt>
                <c:pt idx="123">
                  <c:v>4296</c:v>
                </c:pt>
                <c:pt idx="124">
                  <c:v>4261</c:v>
                </c:pt>
                <c:pt idx="125">
                  <c:v>4366</c:v>
                </c:pt>
                <c:pt idx="126">
                  <c:v>4261</c:v>
                </c:pt>
                <c:pt idx="127">
                  <c:v>4298</c:v>
                </c:pt>
                <c:pt idx="128">
                  <c:v>4429</c:v>
                </c:pt>
                <c:pt idx="129">
                  <c:v>4370</c:v>
                </c:pt>
                <c:pt idx="130">
                  <c:v>4365</c:v>
                </c:pt>
                <c:pt idx="131">
                  <c:v>4356</c:v>
                </c:pt>
                <c:pt idx="132">
                  <c:v>4457</c:v>
                </c:pt>
                <c:pt idx="133">
                  <c:v>4560</c:v>
                </c:pt>
                <c:pt idx="134">
                  <c:v>4575</c:v>
                </c:pt>
                <c:pt idx="135">
                  <c:v>4389</c:v>
                </c:pt>
                <c:pt idx="136">
                  <c:v>4533</c:v>
                </c:pt>
                <c:pt idx="137">
                  <c:v>4440</c:v>
                </c:pt>
                <c:pt idx="138">
                  <c:v>4327</c:v>
                </c:pt>
                <c:pt idx="139">
                  <c:v>4450</c:v>
                </c:pt>
                <c:pt idx="140">
                  <c:v>4302</c:v>
                </c:pt>
                <c:pt idx="141">
                  <c:v>4389</c:v>
                </c:pt>
                <c:pt idx="142">
                  <c:v>4489</c:v>
                </c:pt>
                <c:pt idx="143">
                  <c:v>4452</c:v>
                </c:pt>
                <c:pt idx="144">
                  <c:v>4487</c:v>
                </c:pt>
                <c:pt idx="145">
                  <c:v>4571</c:v>
                </c:pt>
                <c:pt idx="146">
                  <c:v>4369</c:v>
                </c:pt>
                <c:pt idx="147">
                  <c:v>4572</c:v>
                </c:pt>
                <c:pt idx="148">
                  <c:v>4663</c:v>
                </c:pt>
                <c:pt idx="149">
                  <c:v>4440</c:v>
                </c:pt>
                <c:pt idx="150">
                  <c:v>4561</c:v>
                </c:pt>
                <c:pt idx="151">
                  <c:v>4730</c:v>
                </c:pt>
                <c:pt idx="152">
                  <c:v>4726</c:v>
                </c:pt>
                <c:pt idx="153">
                  <c:v>4518</c:v>
                </c:pt>
                <c:pt idx="154">
                  <c:v>4622</c:v>
                </c:pt>
                <c:pt idx="155">
                  <c:v>4614</c:v>
                </c:pt>
                <c:pt idx="156">
                  <c:v>4626</c:v>
                </c:pt>
                <c:pt idx="157">
                  <c:v>4696</c:v>
                </c:pt>
                <c:pt idx="158">
                  <c:v>4763</c:v>
                </c:pt>
                <c:pt idx="159">
                  <c:v>4880</c:v>
                </c:pt>
                <c:pt idx="160">
                  <c:v>4808</c:v>
                </c:pt>
                <c:pt idx="161">
                  <c:v>4925</c:v>
                </c:pt>
                <c:pt idx="162">
                  <c:v>5008</c:v>
                </c:pt>
                <c:pt idx="163">
                  <c:v>4810</c:v>
                </c:pt>
                <c:pt idx="164">
                  <c:v>5149</c:v>
                </c:pt>
                <c:pt idx="165">
                  <c:v>5111</c:v>
                </c:pt>
                <c:pt idx="166">
                  <c:v>4978</c:v>
                </c:pt>
                <c:pt idx="167">
                  <c:v>5192</c:v>
                </c:pt>
                <c:pt idx="168">
                  <c:v>5061</c:v>
                </c:pt>
                <c:pt idx="169">
                  <c:v>5127</c:v>
                </c:pt>
                <c:pt idx="170">
                  <c:v>5126</c:v>
                </c:pt>
                <c:pt idx="171">
                  <c:v>5196</c:v>
                </c:pt>
                <c:pt idx="172">
                  <c:v>5142</c:v>
                </c:pt>
                <c:pt idx="173">
                  <c:v>5125</c:v>
                </c:pt>
                <c:pt idx="174">
                  <c:v>5150</c:v>
                </c:pt>
                <c:pt idx="175">
                  <c:v>5163</c:v>
                </c:pt>
                <c:pt idx="176">
                  <c:v>5287</c:v>
                </c:pt>
                <c:pt idx="177">
                  <c:v>5338</c:v>
                </c:pt>
                <c:pt idx="178">
                  <c:v>5358</c:v>
                </c:pt>
                <c:pt idx="179">
                  <c:v>5540</c:v>
                </c:pt>
                <c:pt idx="180">
                  <c:v>5220</c:v>
                </c:pt>
                <c:pt idx="181">
                  <c:v>5470</c:v>
                </c:pt>
                <c:pt idx="182">
                  <c:v>5359</c:v>
                </c:pt>
                <c:pt idx="183">
                  <c:v>5294</c:v>
                </c:pt>
                <c:pt idx="184">
                  <c:v>5197</c:v>
                </c:pt>
                <c:pt idx="185">
                  <c:v>5281</c:v>
                </c:pt>
                <c:pt idx="186">
                  <c:v>5426</c:v>
                </c:pt>
                <c:pt idx="187">
                  <c:v>5327</c:v>
                </c:pt>
                <c:pt idx="188">
                  <c:v>5306</c:v>
                </c:pt>
                <c:pt idx="189">
                  <c:v>5210</c:v>
                </c:pt>
                <c:pt idx="190">
                  <c:v>5308</c:v>
                </c:pt>
                <c:pt idx="191">
                  <c:v>5343</c:v>
                </c:pt>
                <c:pt idx="192">
                  <c:v>5499</c:v>
                </c:pt>
                <c:pt idx="193">
                  <c:v>5350</c:v>
                </c:pt>
                <c:pt idx="194">
                  <c:v>5395</c:v>
                </c:pt>
                <c:pt idx="195">
                  <c:v>5272</c:v>
                </c:pt>
                <c:pt idx="196">
                  <c:v>5477</c:v>
                </c:pt>
                <c:pt idx="197">
                  <c:v>5635</c:v>
                </c:pt>
                <c:pt idx="198">
                  <c:v>5497</c:v>
                </c:pt>
                <c:pt idx="199">
                  <c:v>5519</c:v>
                </c:pt>
                <c:pt idx="200">
                  <c:v>5450</c:v>
                </c:pt>
                <c:pt idx="201">
                  <c:v>5581</c:v>
                </c:pt>
                <c:pt idx="202">
                  <c:v>5494</c:v>
                </c:pt>
                <c:pt idx="203">
                  <c:v>5421</c:v>
                </c:pt>
                <c:pt idx="204">
                  <c:v>5512</c:v>
                </c:pt>
                <c:pt idx="205">
                  <c:v>5624</c:v>
                </c:pt>
                <c:pt idx="206">
                  <c:v>5623</c:v>
                </c:pt>
                <c:pt idx="207">
                  <c:v>5590</c:v>
                </c:pt>
                <c:pt idx="208">
                  <c:v>5859</c:v>
                </c:pt>
                <c:pt idx="209">
                  <c:v>5760</c:v>
                </c:pt>
                <c:pt idx="210">
                  <c:v>5649</c:v>
                </c:pt>
                <c:pt idx="211">
                  <c:v>5815</c:v>
                </c:pt>
                <c:pt idx="212">
                  <c:v>5625</c:v>
                </c:pt>
                <c:pt idx="213">
                  <c:v>5907</c:v>
                </c:pt>
                <c:pt idx="214">
                  <c:v>5826</c:v>
                </c:pt>
                <c:pt idx="215">
                  <c:v>5768</c:v>
                </c:pt>
                <c:pt idx="216">
                  <c:v>5814</c:v>
                </c:pt>
                <c:pt idx="217">
                  <c:v>5680</c:v>
                </c:pt>
                <c:pt idx="218">
                  <c:v>5698</c:v>
                </c:pt>
                <c:pt idx="219">
                  <c:v>6011</c:v>
                </c:pt>
                <c:pt idx="220">
                  <c:v>5725</c:v>
                </c:pt>
                <c:pt idx="221">
                  <c:v>5768</c:v>
                </c:pt>
                <c:pt idx="222">
                  <c:v>5886</c:v>
                </c:pt>
                <c:pt idx="223">
                  <c:v>5914</c:v>
                </c:pt>
                <c:pt idx="224">
                  <c:v>5973</c:v>
                </c:pt>
                <c:pt idx="225">
                  <c:v>5805</c:v>
                </c:pt>
                <c:pt idx="226">
                  <c:v>5868</c:v>
                </c:pt>
                <c:pt idx="227">
                  <c:v>5913</c:v>
                </c:pt>
                <c:pt idx="228">
                  <c:v>6014</c:v>
                </c:pt>
                <c:pt idx="229">
                  <c:v>5998</c:v>
                </c:pt>
                <c:pt idx="230">
                  <c:v>5172</c:v>
                </c:pt>
                <c:pt idx="231">
                  <c:v>4052</c:v>
                </c:pt>
                <c:pt idx="232">
                  <c:v>8098</c:v>
                </c:pt>
                <c:pt idx="233">
                  <c:v>7488</c:v>
                </c:pt>
                <c:pt idx="234">
                  <c:v>6255</c:v>
                </c:pt>
                <c:pt idx="235">
                  <c:v>5938</c:v>
                </c:pt>
                <c:pt idx="236">
                  <c:v>5949</c:v>
                </c:pt>
                <c:pt idx="237">
                  <c:v>6135</c:v>
                </c:pt>
                <c:pt idx="238">
                  <c:v>5906</c:v>
                </c:pt>
                <c:pt idx="239">
                  <c:v>5598</c:v>
                </c:pt>
                <c:pt idx="240">
                  <c:v>5647</c:v>
                </c:pt>
                <c:pt idx="241">
                  <c:v>5864</c:v>
                </c:pt>
                <c:pt idx="242">
                  <c:v>6105</c:v>
                </c:pt>
                <c:pt idx="243">
                  <c:v>6170</c:v>
                </c:pt>
                <c:pt idx="244">
                  <c:v>6036</c:v>
                </c:pt>
                <c:pt idx="245">
                  <c:v>6543</c:v>
                </c:pt>
                <c:pt idx="246">
                  <c:v>6555</c:v>
                </c:pt>
                <c:pt idx="247">
                  <c:v>6415</c:v>
                </c:pt>
                <c:pt idx="248">
                  <c:v>6629</c:v>
                </c:pt>
                <c:pt idx="249">
                  <c:v>6667</c:v>
                </c:pt>
                <c:pt idx="250">
                  <c:v>6843</c:v>
                </c:pt>
                <c:pt idx="251">
                  <c:v>6632</c:v>
                </c:pt>
                <c:pt idx="252">
                  <c:v>6496</c:v>
                </c:pt>
                <c:pt idx="253">
                  <c:v>6800</c:v>
                </c:pt>
                <c:pt idx="254">
                  <c:v>6577</c:v>
                </c:pt>
                <c:pt idx="255">
                  <c:v>6572</c:v>
                </c:pt>
                <c:pt idx="256">
                  <c:v>6545</c:v>
                </c:pt>
                <c:pt idx="257">
                  <c:v>6448</c:v>
                </c:pt>
                <c:pt idx="258">
                  <c:v>6340</c:v>
                </c:pt>
                <c:pt idx="259">
                  <c:v>6478</c:v>
                </c:pt>
                <c:pt idx="260">
                  <c:v>6226</c:v>
                </c:pt>
                <c:pt idx="261">
                  <c:v>6164</c:v>
                </c:pt>
                <c:pt idx="262">
                  <c:v>6253</c:v>
                </c:pt>
                <c:pt idx="263">
                  <c:v>6251</c:v>
                </c:pt>
                <c:pt idx="264">
                  <c:v>6327</c:v>
                </c:pt>
                <c:pt idx="265">
                  <c:v>6150</c:v>
                </c:pt>
                <c:pt idx="266">
                  <c:v>6066</c:v>
                </c:pt>
                <c:pt idx="267">
                  <c:v>6101</c:v>
                </c:pt>
                <c:pt idx="268">
                  <c:v>6208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C3-4DAE-BC4C-99C637A52903}"/>
            </c:ext>
          </c:extLst>
        </c:ser>
        <c:ser>
          <c:idx val="1"/>
          <c:order val="1"/>
          <c:tx>
            <c:strRef>
              <c:f>'Sheet2 (2)'!$C$2</c:f>
              <c:strCache>
                <c:ptCount val="1"/>
                <c:pt idx="0">
                  <c:v>Openings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25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3629866579177599"/>
                      <c:h val="0.150784313725490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B5F-4673-AEC9-03C76B70326C}"/>
                </c:ext>
              </c:extLst>
            </c:dLbl>
            <c:dLbl>
              <c:idx val="268"/>
              <c:layout>
                <c:manualLayout>
                  <c:x val="-0.21666666666666676"/>
                  <c:y val="-4.90196078431372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Current Job </a:t>
                    </a:r>
                    <a:br>
                      <a:rPr lang="en-US" dirty="0"/>
                    </a:br>
                    <a:r>
                      <a:rPr lang="en-US" dirty="0"/>
                      <a:t>Openings</a:t>
                    </a:r>
                    <a:br>
                      <a:rPr lang="en-US" dirty="0"/>
                    </a:br>
                    <a:r>
                      <a:rPr lang="en-US" dirty="0"/>
                      <a:t>9.8M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E11-4A15-84BE-F6A29D5FAEBA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'Sheet2 (2)'!$A$3:$A$271</c:f>
              <c:numCache>
                <c:formatCode>mmm\-yy</c:formatCode>
                <c:ptCount val="26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</c:numCache>
            </c:numRef>
          </c:cat>
          <c:val>
            <c:numRef>
              <c:f>'Sheet2 (2)'!$C$3:$C$271</c:f>
              <c:numCache>
                <c:formatCode>General</c:formatCode>
                <c:ptCount val="269"/>
                <c:pt idx="0">
                  <c:v>5234</c:v>
                </c:pt>
                <c:pt idx="1">
                  <c:v>5097</c:v>
                </c:pt>
                <c:pt idx="2">
                  <c:v>4762</c:v>
                </c:pt>
                <c:pt idx="3">
                  <c:v>4615</c:v>
                </c:pt>
                <c:pt idx="4">
                  <c:v>4425</c:v>
                </c:pt>
                <c:pt idx="5">
                  <c:v>4361</c:v>
                </c:pt>
                <c:pt idx="6">
                  <c:v>4447</c:v>
                </c:pt>
                <c:pt idx="7">
                  <c:v>4024</c:v>
                </c:pt>
                <c:pt idx="8">
                  <c:v>4071</c:v>
                </c:pt>
                <c:pt idx="9">
                  <c:v>3707</c:v>
                </c:pt>
                <c:pt idx="10">
                  <c:v>3775</c:v>
                </c:pt>
                <c:pt idx="11">
                  <c:v>3677</c:v>
                </c:pt>
                <c:pt idx="12">
                  <c:v>3699</c:v>
                </c:pt>
                <c:pt idx="13">
                  <c:v>3436</c:v>
                </c:pt>
                <c:pt idx="14">
                  <c:v>3612</c:v>
                </c:pt>
                <c:pt idx="15">
                  <c:v>3471</c:v>
                </c:pt>
                <c:pt idx="16">
                  <c:v>3457</c:v>
                </c:pt>
                <c:pt idx="17">
                  <c:v>3412</c:v>
                </c:pt>
                <c:pt idx="18">
                  <c:v>3367</c:v>
                </c:pt>
                <c:pt idx="19">
                  <c:v>3517</c:v>
                </c:pt>
                <c:pt idx="20">
                  <c:v>3301</c:v>
                </c:pt>
                <c:pt idx="21">
                  <c:v>3479</c:v>
                </c:pt>
                <c:pt idx="22">
                  <c:v>3514</c:v>
                </c:pt>
                <c:pt idx="23">
                  <c:v>3169</c:v>
                </c:pt>
                <c:pt idx="24">
                  <c:v>3441</c:v>
                </c:pt>
                <c:pt idx="25">
                  <c:v>3229</c:v>
                </c:pt>
                <c:pt idx="26">
                  <c:v>3099</c:v>
                </c:pt>
                <c:pt idx="27">
                  <c:v>3108</c:v>
                </c:pt>
                <c:pt idx="28">
                  <c:v>3289</c:v>
                </c:pt>
                <c:pt idx="29">
                  <c:v>3390</c:v>
                </c:pt>
                <c:pt idx="30">
                  <c:v>2981</c:v>
                </c:pt>
                <c:pt idx="31">
                  <c:v>3190</c:v>
                </c:pt>
                <c:pt idx="32">
                  <c:v>3091</c:v>
                </c:pt>
                <c:pt idx="33">
                  <c:v>3305</c:v>
                </c:pt>
                <c:pt idx="34">
                  <c:v>3324</c:v>
                </c:pt>
                <c:pt idx="35">
                  <c:v>3414</c:v>
                </c:pt>
                <c:pt idx="36">
                  <c:v>3424</c:v>
                </c:pt>
                <c:pt idx="37">
                  <c:v>3532</c:v>
                </c:pt>
                <c:pt idx="38">
                  <c:v>3525</c:v>
                </c:pt>
                <c:pt idx="39">
                  <c:v>3511</c:v>
                </c:pt>
                <c:pt idx="40">
                  <c:v>3710</c:v>
                </c:pt>
                <c:pt idx="41">
                  <c:v>3337</c:v>
                </c:pt>
                <c:pt idx="42">
                  <c:v>3814</c:v>
                </c:pt>
                <c:pt idx="43">
                  <c:v>3541</c:v>
                </c:pt>
                <c:pt idx="44">
                  <c:v>3821</c:v>
                </c:pt>
                <c:pt idx="45">
                  <c:v>3943</c:v>
                </c:pt>
                <c:pt idx="46">
                  <c:v>3472</c:v>
                </c:pt>
                <c:pt idx="47">
                  <c:v>4074</c:v>
                </c:pt>
                <c:pt idx="48">
                  <c:v>3804</c:v>
                </c:pt>
                <c:pt idx="49">
                  <c:v>3965</c:v>
                </c:pt>
                <c:pt idx="50">
                  <c:v>4044</c:v>
                </c:pt>
                <c:pt idx="51">
                  <c:v>4159</c:v>
                </c:pt>
                <c:pt idx="52">
                  <c:v>3797</c:v>
                </c:pt>
                <c:pt idx="53">
                  <c:v>4062</c:v>
                </c:pt>
                <c:pt idx="54">
                  <c:v>4256</c:v>
                </c:pt>
                <c:pt idx="55">
                  <c:v>4142</c:v>
                </c:pt>
                <c:pt idx="56">
                  <c:v>4352</c:v>
                </c:pt>
                <c:pt idx="57">
                  <c:v>4184</c:v>
                </c:pt>
                <c:pt idx="58">
                  <c:v>4248</c:v>
                </c:pt>
                <c:pt idx="59">
                  <c:v>4282</c:v>
                </c:pt>
                <c:pt idx="60">
                  <c:v>4397</c:v>
                </c:pt>
                <c:pt idx="61">
                  <c:v>4325</c:v>
                </c:pt>
                <c:pt idx="62">
                  <c:v>4732</c:v>
                </c:pt>
                <c:pt idx="63">
                  <c:v>4790</c:v>
                </c:pt>
                <c:pt idx="64">
                  <c:v>4463</c:v>
                </c:pt>
                <c:pt idx="65">
                  <c:v>4614</c:v>
                </c:pt>
                <c:pt idx="66">
                  <c:v>4394</c:v>
                </c:pt>
                <c:pt idx="67">
                  <c:v>4710</c:v>
                </c:pt>
                <c:pt idx="68">
                  <c:v>4737</c:v>
                </c:pt>
                <c:pt idx="69">
                  <c:v>4591</c:v>
                </c:pt>
                <c:pt idx="70">
                  <c:v>4645</c:v>
                </c:pt>
                <c:pt idx="71">
                  <c:v>4620</c:v>
                </c:pt>
                <c:pt idx="72">
                  <c:v>4763</c:v>
                </c:pt>
                <c:pt idx="73">
                  <c:v>4699</c:v>
                </c:pt>
                <c:pt idx="74">
                  <c:v>4962</c:v>
                </c:pt>
                <c:pt idx="75">
                  <c:v>4689</c:v>
                </c:pt>
                <c:pt idx="76">
                  <c:v>4657</c:v>
                </c:pt>
                <c:pt idx="77">
                  <c:v>4859</c:v>
                </c:pt>
                <c:pt idx="78">
                  <c:v>4598</c:v>
                </c:pt>
                <c:pt idx="79">
                  <c:v>4546</c:v>
                </c:pt>
                <c:pt idx="80">
                  <c:v>4652</c:v>
                </c:pt>
                <c:pt idx="81">
                  <c:v>4636</c:v>
                </c:pt>
                <c:pt idx="82">
                  <c:v>4646</c:v>
                </c:pt>
                <c:pt idx="83">
                  <c:v>4545</c:v>
                </c:pt>
                <c:pt idx="84">
                  <c:v>4624</c:v>
                </c:pt>
                <c:pt idx="85">
                  <c:v>4279</c:v>
                </c:pt>
                <c:pt idx="86">
                  <c:v>4225</c:v>
                </c:pt>
                <c:pt idx="87">
                  <c:v>4035</c:v>
                </c:pt>
                <c:pt idx="88">
                  <c:v>4194</c:v>
                </c:pt>
                <c:pt idx="89">
                  <c:v>3830</c:v>
                </c:pt>
                <c:pt idx="90">
                  <c:v>3749</c:v>
                </c:pt>
                <c:pt idx="91">
                  <c:v>3674</c:v>
                </c:pt>
                <c:pt idx="92">
                  <c:v>3222</c:v>
                </c:pt>
                <c:pt idx="93">
                  <c:v>3377</c:v>
                </c:pt>
                <c:pt idx="94">
                  <c:v>3231</c:v>
                </c:pt>
                <c:pt idx="95">
                  <c:v>3146</c:v>
                </c:pt>
                <c:pt idx="96">
                  <c:v>2738</c:v>
                </c:pt>
                <c:pt idx="97">
                  <c:v>2864</c:v>
                </c:pt>
                <c:pt idx="98">
                  <c:v>2534</c:v>
                </c:pt>
                <c:pt idx="99">
                  <c:v>2295</c:v>
                </c:pt>
                <c:pt idx="100">
                  <c:v>2549</c:v>
                </c:pt>
                <c:pt idx="101">
                  <c:v>2503</c:v>
                </c:pt>
                <c:pt idx="102">
                  <c:v>2232</c:v>
                </c:pt>
                <c:pt idx="103">
                  <c:v>2338</c:v>
                </c:pt>
                <c:pt idx="104">
                  <c:v>2487</c:v>
                </c:pt>
                <c:pt idx="105">
                  <c:v>2406</c:v>
                </c:pt>
                <c:pt idx="106">
                  <c:v>2503</c:v>
                </c:pt>
                <c:pt idx="107">
                  <c:v>2568</c:v>
                </c:pt>
                <c:pt idx="108">
                  <c:v>2837</c:v>
                </c:pt>
                <c:pt idx="109">
                  <c:v>2666</c:v>
                </c:pt>
                <c:pt idx="110">
                  <c:v>2679</c:v>
                </c:pt>
                <c:pt idx="111">
                  <c:v>3153</c:v>
                </c:pt>
                <c:pt idx="112">
                  <c:v>2988</c:v>
                </c:pt>
                <c:pt idx="113">
                  <c:v>2801</c:v>
                </c:pt>
                <c:pt idx="114">
                  <c:v>3082</c:v>
                </c:pt>
                <c:pt idx="115">
                  <c:v>2999</c:v>
                </c:pt>
                <c:pt idx="116">
                  <c:v>2918</c:v>
                </c:pt>
                <c:pt idx="117">
                  <c:v>3235</c:v>
                </c:pt>
                <c:pt idx="118">
                  <c:v>3211</c:v>
                </c:pt>
                <c:pt idx="119">
                  <c:v>3058</c:v>
                </c:pt>
                <c:pt idx="120">
                  <c:v>3104</c:v>
                </c:pt>
                <c:pt idx="121">
                  <c:v>3226</c:v>
                </c:pt>
                <c:pt idx="122">
                  <c:v>3261</c:v>
                </c:pt>
                <c:pt idx="123">
                  <c:v>3259</c:v>
                </c:pt>
                <c:pt idx="124">
                  <c:v>3179</c:v>
                </c:pt>
                <c:pt idx="125">
                  <c:v>3455</c:v>
                </c:pt>
                <c:pt idx="126">
                  <c:v>3623</c:v>
                </c:pt>
                <c:pt idx="127">
                  <c:v>3329</c:v>
                </c:pt>
                <c:pt idx="128">
                  <c:v>3774</c:v>
                </c:pt>
                <c:pt idx="129">
                  <c:v>3619</c:v>
                </c:pt>
                <c:pt idx="130">
                  <c:v>3565</c:v>
                </c:pt>
                <c:pt idx="131">
                  <c:v>3768</c:v>
                </c:pt>
                <c:pt idx="132">
                  <c:v>3909</c:v>
                </c:pt>
                <c:pt idx="133">
                  <c:v>3616</c:v>
                </c:pt>
                <c:pt idx="134">
                  <c:v>3979</c:v>
                </c:pt>
                <c:pt idx="135">
                  <c:v>3793</c:v>
                </c:pt>
                <c:pt idx="136">
                  <c:v>3835</c:v>
                </c:pt>
                <c:pt idx="137">
                  <c:v>3911</c:v>
                </c:pt>
                <c:pt idx="138">
                  <c:v>3735</c:v>
                </c:pt>
                <c:pt idx="139">
                  <c:v>3809</c:v>
                </c:pt>
                <c:pt idx="140">
                  <c:v>3882</c:v>
                </c:pt>
                <c:pt idx="141">
                  <c:v>3775</c:v>
                </c:pt>
                <c:pt idx="142">
                  <c:v>3878</c:v>
                </c:pt>
                <c:pt idx="143">
                  <c:v>3970</c:v>
                </c:pt>
                <c:pt idx="144">
                  <c:v>3923</c:v>
                </c:pt>
                <c:pt idx="145">
                  <c:v>4004</c:v>
                </c:pt>
                <c:pt idx="146">
                  <c:v>4076</c:v>
                </c:pt>
                <c:pt idx="147">
                  <c:v>3988</c:v>
                </c:pt>
                <c:pt idx="148">
                  <c:v>4145</c:v>
                </c:pt>
                <c:pt idx="149">
                  <c:v>4150</c:v>
                </c:pt>
                <c:pt idx="150">
                  <c:v>3885</c:v>
                </c:pt>
                <c:pt idx="151">
                  <c:v>4085</c:v>
                </c:pt>
                <c:pt idx="152">
                  <c:v>4128</c:v>
                </c:pt>
                <c:pt idx="153">
                  <c:v>4222</c:v>
                </c:pt>
                <c:pt idx="154">
                  <c:v>4119</c:v>
                </c:pt>
                <c:pt idx="155">
                  <c:v>4121</c:v>
                </c:pt>
                <c:pt idx="156">
                  <c:v>4127</c:v>
                </c:pt>
                <c:pt idx="157">
                  <c:v>4373</c:v>
                </c:pt>
                <c:pt idx="158">
                  <c:v>4388</c:v>
                </c:pt>
                <c:pt idx="159">
                  <c:v>4566</c:v>
                </c:pt>
                <c:pt idx="160">
                  <c:v>4747</c:v>
                </c:pt>
                <c:pt idx="161">
                  <c:v>4982</c:v>
                </c:pt>
                <c:pt idx="162">
                  <c:v>4846</c:v>
                </c:pt>
                <c:pt idx="163">
                  <c:v>5349</c:v>
                </c:pt>
                <c:pt idx="164">
                  <c:v>4914</c:v>
                </c:pt>
                <c:pt idx="165">
                  <c:v>5012</c:v>
                </c:pt>
                <c:pt idx="166">
                  <c:v>4843</c:v>
                </c:pt>
                <c:pt idx="167">
                  <c:v>5130</c:v>
                </c:pt>
                <c:pt idx="168">
                  <c:v>5344</c:v>
                </c:pt>
                <c:pt idx="169">
                  <c:v>5466</c:v>
                </c:pt>
                <c:pt idx="170">
                  <c:v>5210</c:v>
                </c:pt>
                <c:pt idx="171">
                  <c:v>5598</c:v>
                </c:pt>
                <c:pt idx="172">
                  <c:v>5563</c:v>
                </c:pt>
                <c:pt idx="173">
                  <c:v>5248</c:v>
                </c:pt>
                <c:pt idx="174">
                  <c:v>6056</c:v>
                </c:pt>
                <c:pt idx="175">
                  <c:v>5467</c:v>
                </c:pt>
                <c:pt idx="176">
                  <c:v>5488</c:v>
                </c:pt>
                <c:pt idx="177">
                  <c:v>5773</c:v>
                </c:pt>
                <c:pt idx="178">
                  <c:v>5708</c:v>
                </c:pt>
                <c:pt idx="179">
                  <c:v>5845</c:v>
                </c:pt>
                <c:pt idx="180">
                  <c:v>6012</c:v>
                </c:pt>
                <c:pt idx="181">
                  <c:v>5770</c:v>
                </c:pt>
                <c:pt idx="182">
                  <c:v>6129</c:v>
                </c:pt>
                <c:pt idx="183">
                  <c:v>5803</c:v>
                </c:pt>
                <c:pt idx="184">
                  <c:v>5777</c:v>
                </c:pt>
                <c:pt idx="185">
                  <c:v>5742</c:v>
                </c:pt>
                <c:pt idx="186">
                  <c:v>5962</c:v>
                </c:pt>
                <c:pt idx="187">
                  <c:v>5677</c:v>
                </c:pt>
                <c:pt idx="188">
                  <c:v>5868</c:v>
                </c:pt>
                <c:pt idx="189">
                  <c:v>5591</c:v>
                </c:pt>
                <c:pt idx="190">
                  <c:v>5971</c:v>
                </c:pt>
                <c:pt idx="191">
                  <c:v>5964</c:v>
                </c:pt>
                <c:pt idx="192">
                  <c:v>5617</c:v>
                </c:pt>
                <c:pt idx="193">
                  <c:v>5923</c:v>
                </c:pt>
                <c:pt idx="194">
                  <c:v>5811</c:v>
                </c:pt>
                <c:pt idx="195">
                  <c:v>6091</c:v>
                </c:pt>
                <c:pt idx="196">
                  <c:v>5826</c:v>
                </c:pt>
                <c:pt idx="197">
                  <c:v>6305</c:v>
                </c:pt>
                <c:pt idx="198">
                  <c:v>6238</c:v>
                </c:pt>
                <c:pt idx="199">
                  <c:v>6276</c:v>
                </c:pt>
                <c:pt idx="200">
                  <c:v>6320</c:v>
                </c:pt>
                <c:pt idx="201">
                  <c:v>6408</c:v>
                </c:pt>
                <c:pt idx="202">
                  <c:v>6271</c:v>
                </c:pt>
                <c:pt idx="203">
                  <c:v>6336</c:v>
                </c:pt>
                <c:pt idx="204">
                  <c:v>6621</c:v>
                </c:pt>
                <c:pt idx="205">
                  <c:v>6552</c:v>
                </c:pt>
                <c:pt idx="206">
                  <c:v>6818</c:v>
                </c:pt>
                <c:pt idx="207">
                  <c:v>6877</c:v>
                </c:pt>
                <c:pt idx="208">
                  <c:v>7016</c:v>
                </c:pt>
                <c:pt idx="209">
                  <c:v>7230</c:v>
                </c:pt>
                <c:pt idx="210">
                  <c:v>7190</c:v>
                </c:pt>
                <c:pt idx="211">
                  <c:v>7208</c:v>
                </c:pt>
                <c:pt idx="212">
                  <c:v>7411</c:v>
                </c:pt>
                <c:pt idx="213">
                  <c:v>7304</c:v>
                </c:pt>
                <c:pt idx="214">
                  <c:v>7594</c:v>
                </c:pt>
                <c:pt idx="215">
                  <c:v>7489</c:v>
                </c:pt>
                <c:pt idx="216">
                  <c:v>7517</c:v>
                </c:pt>
                <c:pt idx="217">
                  <c:v>7072</c:v>
                </c:pt>
                <c:pt idx="218">
                  <c:v>7337</c:v>
                </c:pt>
                <c:pt idx="219">
                  <c:v>7191</c:v>
                </c:pt>
                <c:pt idx="220">
                  <c:v>7311</c:v>
                </c:pt>
                <c:pt idx="221">
                  <c:v>7139</c:v>
                </c:pt>
                <c:pt idx="222">
                  <c:v>7051</c:v>
                </c:pt>
                <c:pt idx="223">
                  <c:v>7172</c:v>
                </c:pt>
                <c:pt idx="224">
                  <c:v>7160</c:v>
                </c:pt>
                <c:pt idx="225">
                  <c:v>7325</c:v>
                </c:pt>
                <c:pt idx="226">
                  <c:v>6919</c:v>
                </c:pt>
                <c:pt idx="227">
                  <c:v>6709</c:v>
                </c:pt>
                <c:pt idx="228">
                  <c:v>7184</c:v>
                </c:pt>
                <c:pt idx="229">
                  <c:v>6995</c:v>
                </c:pt>
                <c:pt idx="230">
                  <c:v>5794</c:v>
                </c:pt>
                <c:pt idx="231">
                  <c:v>4686</c:v>
                </c:pt>
                <c:pt idx="232">
                  <c:v>5581</c:v>
                </c:pt>
                <c:pt idx="233">
                  <c:v>6119</c:v>
                </c:pt>
                <c:pt idx="234">
                  <c:v>6514</c:v>
                </c:pt>
                <c:pt idx="235">
                  <c:v>6360</c:v>
                </c:pt>
                <c:pt idx="236">
                  <c:v>6512</c:v>
                </c:pt>
                <c:pt idx="237">
                  <c:v>6820</c:v>
                </c:pt>
                <c:pt idx="238">
                  <c:v>6875</c:v>
                </c:pt>
                <c:pt idx="239">
                  <c:v>6854</c:v>
                </c:pt>
                <c:pt idx="240">
                  <c:v>7175</c:v>
                </c:pt>
                <c:pt idx="241">
                  <c:v>7760</c:v>
                </c:pt>
                <c:pt idx="242">
                  <c:v>8399</c:v>
                </c:pt>
                <c:pt idx="243">
                  <c:v>9288</c:v>
                </c:pt>
                <c:pt idx="244">
                  <c:v>9840</c:v>
                </c:pt>
                <c:pt idx="245">
                  <c:v>10069</c:v>
                </c:pt>
                <c:pt idx="246">
                  <c:v>10882</c:v>
                </c:pt>
                <c:pt idx="247">
                  <c:v>10960</c:v>
                </c:pt>
                <c:pt idx="248">
                  <c:v>10882</c:v>
                </c:pt>
                <c:pt idx="249">
                  <c:v>11368</c:v>
                </c:pt>
                <c:pt idx="250">
                  <c:v>11232</c:v>
                </c:pt>
                <c:pt idx="251">
                  <c:v>11826</c:v>
                </c:pt>
                <c:pt idx="252">
                  <c:v>11487</c:v>
                </c:pt>
                <c:pt idx="253">
                  <c:v>11601</c:v>
                </c:pt>
                <c:pt idx="254">
                  <c:v>12027</c:v>
                </c:pt>
                <c:pt idx="255">
                  <c:v>11755</c:v>
                </c:pt>
                <c:pt idx="256">
                  <c:v>11443</c:v>
                </c:pt>
                <c:pt idx="257">
                  <c:v>10961</c:v>
                </c:pt>
                <c:pt idx="258">
                  <c:v>11380</c:v>
                </c:pt>
                <c:pt idx="259">
                  <c:v>10198</c:v>
                </c:pt>
                <c:pt idx="260">
                  <c:v>10854</c:v>
                </c:pt>
                <c:pt idx="261">
                  <c:v>10471</c:v>
                </c:pt>
                <c:pt idx="262">
                  <c:v>10746</c:v>
                </c:pt>
                <c:pt idx="263">
                  <c:v>11234</c:v>
                </c:pt>
                <c:pt idx="264">
                  <c:v>10563</c:v>
                </c:pt>
                <c:pt idx="265">
                  <c:v>9974</c:v>
                </c:pt>
                <c:pt idx="266">
                  <c:v>9745</c:v>
                </c:pt>
                <c:pt idx="267">
                  <c:v>10320</c:v>
                </c:pt>
                <c:pt idx="268">
                  <c:v>9824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C3-4DAE-BC4C-99C637A52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775768"/>
        <c:axId val="189013256"/>
      </c:lineChart>
      <c:dateAx>
        <c:axId val="188775768"/>
        <c:scaling>
          <c:orientation val="minMax"/>
        </c:scaling>
        <c:delete val="0"/>
        <c:axPos val="b"/>
        <c:majorGridlines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9013256"/>
        <c:crosses val="autoZero"/>
        <c:auto val="1"/>
        <c:lblOffset val="100"/>
        <c:baseTimeUnit val="months"/>
        <c:majorUnit val="1"/>
        <c:majorTimeUnit val="years"/>
      </c:dateAx>
      <c:valAx>
        <c:axId val="189013256"/>
        <c:scaling>
          <c:orientation val="minMax"/>
          <c:max val="12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8775768"/>
        <c:crosses val="autoZero"/>
        <c:crossBetween val="between"/>
      </c:valAx>
      <c:valAx>
        <c:axId val="757222376"/>
        <c:scaling>
          <c:orientation val="minMax"/>
          <c:max val="1000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57223688"/>
        <c:crosses val="max"/>
        <c:crossBetween val="between"/>
      </c:valAx>
      <c:catAx>
        <c:axId val="757223688"/>
        <c:scaling>
          <c:orientation val="minMax"/>
        </c:scaling>
        <c:delete val="1"/>
        <c:axPos val="b"/>
        <c:majorTickMark val="out"/>
        <c:minorTickMark val="none"/>
        <c:tickLblPos val="nextTo"/>
        <c:crossAx val="757222376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2"/>
        <c:delete val="1"/>
      </c:legendEntry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1"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U.S.</a:t>
            </a:r>
            <a:r>
              <a:rPr lang="en-US" sz="2000" baseline="0" dirty="0"/>
              <a:t> Inflation</a:t>
            </a:r>
            <a:br>
              <a:rPr lang="en-US" dirty="0"/>
            </a:br>
            <a:r>
              <a:rPr lang="en-US" sz="1200" baseline="0" dirty="0"/>
              <a:t>National CPI-U Seasonally Adjusted YOY% Growth; January 1970-Present</a:t>
            </a:r>
            <a:br>
              <a:rPr lang="en-US" sz="1200" dirty="0"/>
            </a:br>
            <a:r>
              <a:rPr lang="en-US" sz="1200" dirty="0"/>
              <a:t>Source:</a:t>
            </a:r>
            <a:r>
              <a:rPr lang="en-US" sz="1200" baseline="0" dirty="0"/>
              <a:t> FRED</a:t>
            </a:r>
            <a:endParaRPr lang="en-US" dirty="0"/>
          </a:p>
        </c:rich>
      </c:tx>
      <c:layout>
        <c:manualLayout>
          <c:xMode val="edge"/>
          <c:yMode val="edge"/>
          <c:x val="0.29701498250218722"/>
          <c:y val="1.32702254129998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195975503062118E-2"/>
          <c:y val="0.16183823529411764"/>
          <c:w val="0.8887676071741033"/>
          <c:h val="0.70688841284545312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2">
                <a:alpha val="25000"/>
              </a:schemeClr>
            </a:solidFill>
          </c:spPr>
          <c:invertIfNegative val="0"/>
          <c:val>
            <c:numRef>
              <c:f>'FRED Graph'!$D$12:$D$659</c:f>
              <c:numCache>
                <c:formatCode>General</c:formatCode>
                <c:ptCount val="648"/>
                <c:pt idx="46">
                  <c:v>800</c:v>
                </c:pt>
                <c:pt idx="47">
                  <c:v>800</c:v>
                </c:pt>
                <c:pt idx="48">
                  <c:v>800</c:v>
                </c:pt>
                <c:pt idx="49">
                  <c:v>800</c:v>
                </c:pt>
                <c:pt idx="50">
                  <c:v>800</c:v>
                </c:pt>
                <c:pt idx="51">
                  <c:v>800</c:v>
                </c:pt>
                <c:pt idx="52">
                  <c:v>800</c:v>
                </c:pt>
                <c:pt idx="53">
                  <c:v>800</c:v>
                </c:pt>
                <c:pt idx="54">
                  <c:v>800</c:v>
                </c:pt>
                <c:pt idx="55">
                  <c:v>800</c:v>
                </c:pt>
                <c:pt idx="56">
                  <c:v>800</c:v>
                </c:pt>
                <c:pt idx="57">
                  <c:v>800</c:v>
                </c:pt>
                <c:pt idx="58">
                  <c:v>800</c:v>
                </c:pt>
                <c:pt idx="59">
                  <c:v>800</c:v>
                </c:pt>
                <c:pt idx="60">
                  <c:v>800</c:v>
                </c:pt>
                <c:pt idx="61">
                  <c:v>800</c:v>
                </c:pt>
                <c:pt idx="62">
                  <c:v>800</c:v>
                </c:pt>
                <c:pt idx="120">
                  <c:v>800</c:v>
                </c:pt>
                <c:pt idx="121">
                  <c:v>800</c:v>
                </c:pt>
                <c:pt idx="122">
                  <c:v>800</c:v>
                </c:pt>
                <c:pt idx="123">
                  <c:v>800</c:v>
                </c:pt>
                <c:pt idx="124">
                  <c:v>800</c:v>
                </c:pt>
                <c:pt idx="125">
                  <c:v>800</c:v>
                </c:pt>
                <c:pt idx="138">
                  <c:v>800</c:v>
                </c:pt>
                <c:pt idx="139">
                  <c:v>800</c:v>
                </c:pt>
                <c:pt idx="140">
                  <c:v>800</c:v>
                </c:pt>
                <c:pt idx="141">
                  <c:v>800</c:v>
                </c:pt>
                <c:pt idx="142">
                  <c:v>800</c:v>
                </c:pt>
                <c:pt idx="143">
                  <c:v>800</c:v>
                </c:pt>
                <c:pt idx="144">
                  <c:v>800</c:v>
                </c:pt>
                <c:pt idx="145">
                  <c:v>800</c:v>
                </c:pt>
                <c:pt idx="146">
                  <c:v>800</c:v>
                </c:pt>
                <c:pt idx="147">
                  <c:v>800</c:v>
                </c:pt>
                <c:pt idx="148">
                  <c:v>800</c:v>
                </c:pt>
                <c:pt idx="149">
                  <c:v>800</c:v>
                </c:pt>
                <c:pt idx="150">
                  <c:v>800</c:v>
                </c:pt>
                <c:pt idx="151">
                  <c:v>800</c:v>
                </c:pt>
                <c:pt idx="152">
                  <c:v>800</c:v>
                </c:pt>
                <c:pt idx="153">
                  <c:v>800</c:v>
                </c:pt>
                <c:pt idx="154">
                  <c:v>800</c:v>
                </c:pt>
                <c:pt idx="246">
                  <c:v>800</c:v>
                </c:pt>
                <c:pt idx="247">
                  <c:v>800</c:v>
                </c:pt>
                <c:pt idx="248">
                  <c:v>800</c:v>
                </c:pt>
                <c:pt idx="249">
                  <c:v>800</c:v>
                </c:pt>
                <c:pt idx="250">
                  <c:v>800</c:v>
                </c:pt>
                <c:pt idx="251">
                  <c:v>800</c:v>
                </c:pt>
                <c:pt idx="252">
                  <c:v>800</c:v>
                </c:pt>
                <c:pt idx="253">
                  <c:v>800</c:v>
                </c:pt>
                <c:pt idx="254">
                  <c:v>800</c:v>
                </c:pt>
                <c:pt idx="374">
                  <c:v>800</c:v>
                </c:pt>
                <c:pt idx="375">
                  <c:v>800</c:v>
                </c:pt>
                <c:pt idx="376">
                  <c:v>800</c:v>
                </c:pt>
                <c:pt idx="377">
                  <c:v>800</c:v>
                </c:pt>
                <c:pt idx="378">
                  <c:v>800</c:v>
                </c:pt>
                <c:pt idx="379">
                  <c:v>800</c:v>
                </c:pt>
                <c:pt idx="380">
                  <c:v>800</c:v>
                </c:pt>
                <c:pt idx="381">
                  <c:v>800</c:v>
                </c:pt>
                <c:pt idx="382">
                  <c:v>800</c:v>
                </c:pt>
                <c:pt idx="455">
                  <c:v>800</c:v>
                </c:pt>
                <c:pt idx="456">
                  <c:v>800</c:v>
                </c:pt>
                <c:pt idx="457">
                  <c:v>800</c:v>
                </c:pt>
                <c:pt idx="458">
                  <c:v>800</c:v>
                </c:pt>
                <c:pt idx="459">
                  <c:v>800</c:v>
                </c:pt>
                <c:pt idx="460">
                  <c:v>800</c:v>
                </c:pt>
                <c:pt idx="461">
                  <c:v>800</c:v>
                </c:pt>
                <c:pt idx="462">
                  <c:v>800</c:v>
                </c:pt>
                <c:pt idx="463">
                  <c:v>800</c:v>
                </c:pt>
                <c:pt idx="464">
                  <c:v>800</c:v>
                </c:pt>
                <c:pt idx="465">
                  <c:v>800</c:v>
                </c:pt>
                <c:pt idx="466">
                  <c:v>800</c:v>
                </c:pt>
                <c:pt idx="467">
                  <c:v>800</c:v>
                </c:pt>
                <c:pt idx="468">
                  <c:v>800</c:v>
                </c:pt>
                <c:pt idx="469">
                  <c:v>800</c:v>
                </c:pt>
                <c:pt idx="470">
                  <c:v>800</c:v>
                </c:pt>
                <c:pt idx="471">
                  <c:v>800</c:v>
                </c:pt>
                <c:pt idx="472">
                  <c:v>800</c:v>
                </c:pt>
                <c:pt idx="473">
                  <c:v>800</c:v>
                </c:pt>
                <c:pt idx="601">
                  <c:v>800</c:v>
                </c:pt>
                <c:pt idx="602">
                  <c:v>800</c:v>
                </c:pt>
                <c:pt idx="603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29-451F-A6AF-46EB58A81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35880568"/>
        <c:axId val="737429240"/>
      </c:barChart>
      <c:lineChart>
        <c:grouping val="standard"/>
        <c:varyColors val="0"/>
        <c:ser>
          <c:idx val="0"/>
          <c:order val="0"/>
          <c:tx>
            <c:strRef>
              <c:f>'FRED Graph'!$C$11</c:f>
              <c:strCache>
                <c:ptCount val="1"/>
              </c:strCache>
            </c:strRef>
          </c:tx>
          <c:marker>
            <c:symbol val="none"/>
          </c:marker>
          <c:dLbls>
            <c:dLbl>
              <c:idx val="62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5696533245844269"/>
                      <c:h val="0.14392156862745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08E-4494-B513-A6FEB7D80A81}"/>
                </c:ext>
              </c:extLst>
            </c:dLbl>
            <c:dLbl>
              <c:idx val="6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558333333333332"/>
                      <c:h val="0.139460784313725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10B-47C8-B3B8-9C255A97C80D}"/>
                </c:ext>
              </c:extLst>
            </c:dLbl>
            <c:dLbl>
              <c:idx val="62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141666666666667"/>
                      <c:h val="0.146813725490196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B29-451F-A6AF-46EB58A81E7D}"/>
                </c:ext>
              </c:extLst>
            </c:dLbl>
            <c:dLbl>
              <c:idx val="63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558333333333332"/>
                      <c:h val="0.149264705882352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0CF-4B42-AD82-D91DBBB3F6B3}"/>
                </c:ext>
              </c:extLst>
            </c:dLbl>
            <c:dLbl>
              <c:idx val="641"/>
              <c:layout>
                <c:manualLayout>
                  <c:x val="-0.12430555555555566"/>
                  <c:y val="-0.2365195113478462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000" b="1">
                        <a:solidFill>
                          <a:schemeClr val="accent1"/>
                        </a:solidFill>
                      </a:defRPr>
                    </a:pPr>
                    <a:r>
                      <a:rPr lang="en-US" dirty="0"/>
                      <a:t>Current</a:t>
                    </a:r>
                    <a:br>
                      <a:rPr lang="en-US" dirty="0"/>
                    </a:br>
                    <a:fld id="{B459D443-EBF6-44EF-A90A-AD4FE6B09657}" type="VALUE">
                      <a:rPr lang="en-US" smtClean="0"/>
                      <a:pPr>
                        <a:defRPr sz="2000" b="1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24999999999999"/>
                      <c:h val="0.14436274509803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6F2-4ACE-BA90-91FD9B19171E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tx1"/>
                      </a:solidFill>
                      <a:prstDash val="dash"/>
                    </a:ln>
                  </c:spPr>
                </c15:leaderLines>
              </c:ext>
            </c:extLst>
          </c:dLbls>
          <c:cat>
            <c:numRef>
              <c:f>'FRED Graph'!$A$12:$A$659</c:f>
              <c:numCache>
                <c:formatCode>yyyy\-mm\-dd</c:formatCode>
                <c:ptCount val="648"/>
                <c:pt idx="0">
                  <c:v>25569</c:v>
                </c:pt>
                <c:pt idx="1">
                  <c:v>25600</c:v>
                </c:pt>
                <c:pt idx="2">
                  <c:v>25628</c:v>
                </c:pt>
                <c:pt idx="3">
                  <c:v>25659</c:v>
                </c:pt>
                <c:pt idx="4">
                  <c:v>25689</c:v>
                </c:pt>
                <c:pt idx="5">
                  <c:v>25720</c:v>
                </c:pt>
                <c:pt idx="6">
                  <c:v>25750</c:v>
                </c:pt>
                <c:pt idx="7">
                  <c:v>25781</c:v>
                </c:pt>
                <c:pt idx="8">
                  <c:v>25812</c:v>
                </c:pt>
                <c:pt idx="9">
                  <c:v>25842</c:v>
                </c:pt>
                <c:pt idx="10">
                  <c:v>25873</c:v>
                </c:pt>
                <c:pt idx="11">
                  <c:v>25903</c:v>
                </c:pt>
                <c:pt idx="12">
                  <c:v>25934</c:v>
                </c:pt>
                <c:pt idx="13">
                  <c:v>25965</c:v>
                </c:pt>
                <c:pt idx="14">
                  <c:v>25993</c:v>
                </c:pt>
                <c:pt idx="15">
                  <c:v>26024</c:v>
                </c:pt>
                <c:pt idx="16">
                  <c:v>26054</c:v>
                </c:pt>
                <c:pt idx="17">
                  <c:v>26085</c:v>
                </c:pt>
                <c:pt idx="18">
                  <c:v>26115</c:v>
                </c:pt>
                <c:pt idx="19">
                  <c:v>26146</c:v>
                </c:pt>
                <c:pt idx="20">
                  <c:v>26177</c:v>
                </c:pt>
                <c:pt idx="21">
                  <c:v>26207</c:v>
                </c:pt>
                <c:pt idx="22">
                  <c:v>26238</c:v>
                </c:pt>
                <c:pt idx="23">
                  <c:v>26268</c:v>
                </c:pt>
                <c:pt idx="24">
                  <c:v>26299</c:v>
                </c:pt>
                <c:pt idx="25">
                  <c:v>26330</c:v>
                </c:pt>
                <c:pt idx="26">
                  <c:v>26359</c:v>
                </c:pt>
                <c:pt idx="27">
                  <c:v>26390</c:v>
                </c:pt>
                <c:pt idx="28">
                  <c:v>26420</c:v>
                </c:pt>
                <c:pt idx="29">
                  <c:v>26451</c:v>
                </c:pt>
                <c:pt idx="30">
                  <c:v>26481</c:v>
                </c:pt>
                <c:pt idx="31">
                  <c:v>26512</c:v>
                </c:pt>
                <c:pt idx="32">
                  <c:v>26543</c:v>
                </c:pt>
                <c:pt idx="33">
                  <c:v>26573</c:v>
                </c:pt>
                <c:pt idx="34">
                  <c:v>26604</c:v>
                </c:pt>
                <c:pt idx="35">
                  <c:v>26634</c:v>
                </c:pt>
                <c:pt idx="36">
                  <c:v>26665</c:v>
                </c:pt>
                <c:pt idx="37">
                  <c:v>26696</c:v>
                </c:pt>
                <c:pt idx="38">
                  <c:v>26724</c:v>
                </c:pt>
                <c:pt idx="39">
                  <c:v>26755</c:v>
                </c:pt>
                <c:pt idx="40">
                  <c:v>26785</c:v>
                </c:pt>
                <c:pt idx="41">
                  <c:v>26816</c:v>
                </c:pt>
                <c:pt idx="42">
                  <c:v>26846</c:v>
                </c:pt>
                <c:pt idx="43">
                  <c:v>26877</c:v>
                </c:pt>
                <c:pt idx="44">
                  <c:v>26908</c:v>
                </c:pt>
                <c:pt idx="45">
                  <c:v>26938</c:v>
                </c:pt>
                <c:pt idx="46">
                  <c:v>26969</c:v>
                </c:pt>
                <c:pt idx="47">
                  <c:v>26999</c:v>
                </c:pt>
                <c:pt idx="48">
                  <c:v>27030</c:v>
                </c:pt>
                <c:pt idx="49">
                  <c:v>27061</c:v>
                </c:pt>
                <c:pt idx="50">
                  <c:v>27089</c:v>
                </c:pt>
                <c:pt idx="51">
                  <c:v>27120</c:v>
                </c:pt>
                <c:pt idx="52">
                  <c:v>27150</c:v>
                </c:pt>
                <c:pt idx="53">
                  <c:v>27181</c:v>
                </c:pt>
                <c:pt idx="54">
                  <c:v>27211</c:v>
                </c:pt>
                <c:pt idx="55">
                  <c:v>27242</c:v>
                </c:pt>
                <c:pt idx="56">
                  <c:v>27273</c:v>
                </c:pt>
                <c:pt idx="57">
                  <c:v>27303</c:v>
                </c:pt>
                <c:pt idx="58">
                  <c:v>27334</c:v>
                </c:pt>
                <c:pt idx="59">
                  <c:v>27364</c:v>
                </c:pt>
                <c:pt idx="60">
                  <c:v>27395</c:v>
                </c:pt>
                <c:pt idx="61">
                  <c:v>27426</c:v>
                </c:pt>
                <c:pt idx="62">
                  <c:v>27454</c:v>
                </c:pt>
                <c:pt idx="63">
                  <c:v>27485</c:v>
                </c:pt>
                <c:pt idx="64">
                  <c:v>27515</c:v>
                </c:pt>
                <c:pt idx="65">
                  <c:v>27546</c:v>
                </c:pt>
                <c:pt idx="66">
                  <c:v>27576</c:v>
                </c:pt>
                <c:pt idx="67">
                  <c:v>27607</c:v>
                </c:pt>
                <c:pt idx="68">
                  <c:v>27638</c:v>
                </c:pt>
                <c:pt idx="69">
                  <c:v>27668</c:v>
                </c:pt>
                <c:pt idx="70">
                  <c:v>27699</c:v>
                </c:pt>
                <c:pt idx="71">
                  <c:v>27729</c:v>
                </c:pt>
                <c:pt idx="72">
                  <c:v>27760</c:v>
                </c:pt>
                <c:pt idx="73">
                  <c:v>27791</c:v>
                </c:pt>
                <c:pt idx="74">
                  <c:v>27820</c:v>
                </c:pt>
                <c:pt idx="75">
                  <c:v>27851</c:v>
                </c:pt>
                <c:pt idx="76">
                  <c:v>27881</c:v>
                </c:pt>
                <c:pt idx="77">
                  <c:v>27912</c:v>
                </c:pt>
                <c:pt idx="78">
                  <c:v>27942</c:v>
                </c:pt>
                <c:pt idx="79">
                  <c:v>27973</c:v>
                </c:pt>
                <c:pt idx="80">
                  <c:v>28004</c:v>
                </c:pt>
                <c:pt idx="81">
                  <c:v>28034</c:v>
                </c:pt>
                <c:pt idx="82">
                  <c:v>28065</c:v>
                </c:pt>
                <c:pt idx="83">
                  <c:v>28095</c:v>
                </c:pt>
                <c:pt idx="84">
                  <c:v>28126</c:v>
                </c:pt>
                <c:pt idx="85">
                  <c:v>28157</c:v>
                </c:pt>
                <c:pt idx="86">
                  <c:v>28185</c:v>
                </c:pt>
                <c:pt idx="87">
                  <c:v>28216</c:v>
                </c:pt>
                <c:pt idx="88">
                  <c:v>28246</c:v>
                </c:pt>
                <c:pt idx="89">
                  <c:v>28277</c:v>
                </c:pt>
                <c:pt idx="90">
                  <c:v>28307</c:v>
                </c:pt>
                <c:pt idx="91">
                  <c:v>28338</c:v>
                </c:pt>
                <c:pt idx="92">
                  <c:v>28369</c:v>
                </c:pt>
                <c:pt idx="93">
                  <c:v>28399</c:v>
                </c:pt>
                <c:pt idx="94">
                  <c:v>28430</c:v>
                </c:pt>
                <c:pt idx="95">
                  <c:v>28460</c:v>
                </c:pt>
                <c:pt idx="96">
                  <c:v>28491</c:v>
                </c:pt>
                <c:pt idx="97">
                  <c:v>28522</c:v>
                </c:pt>
                <c:pt idx="98">
                  <c:v>28550</c:v>
                </c:pt>
                <c:pt idx="99">
                  <c:v>28581</c:v>
                </c:pt>
                <c:pt idx="100">
                  <c:v>28611</c:v>
                </c:pt>
                <c:pt idx="101">
                  <c:v>28642</c:v>
                </c:pt>
                <c:pt idx="102">
                  <c:v>28672</c:v>
                </c:pt>
                <c:pt idx="103">
                  <c:v>28703</c:v>
                </c:pt>
                <c:pt idx="104">
                  <c:v>28734</c:v>
                </c:pt>
                <c:pt idx="105">
                  <c:v>28764</c:v>
                </c:pt>
                <c:pt idx="106">
                  <c:v>28795</c:v>
                </c:pt>
                <c:pt idx="107">
                  <c:v>28825</c:v>
                </c:pt>
                <c:pt idx="108">
                  <c:v>28856</c:v>
                </c:pt>
                <c:pt idx="109">
                  <c:v>28887</c:v>
                </c:pt>
                <c:pt idx="110">
                  <c:v>28915</c:v>
                </c:pt>
                <c:pt idx="111">
                  <c:v>28946</c:v>
                </c:pt>
                <c:pt idx="112">
                  <c:v>28976</c:v>
                </c:pt>
                <c:pt idx="113">
                  <c:v>29007</c:v>
                </c:pt>
                <c:pt idx="114">
                  <c:v>29037</c:v>
                </c:pt>
                <c:pt idx="115">
                  <c:v>29068</c:v>
                </c:pt>
                <c:pt idx="116">
                  <c:v>29099</c:v>
                </c:pt>
                <c:pt idx="117">
                  <c:v>29129</c:v>
                </c:pt>
                <c:pt idx="118">
                  <c:v>29160</c:v>
                </c:pt>
                <c:pt idx="119">
                  <c:v>29190</c:v>
                </c:pt>
                <c:pt idx="120">
                  <c:v>29221</c:v>
                </c:pt>
                <c:pt idx="121">
                  <c:v>29252</c:v>
                </c:pt>
                <c:pt idx="122">
                  <c:v>29281</c:v>
                </c:pt>
                <c:pt idx="123">
                  <c:v>29312</c:v>
                </c:pt>
                <c:pt idx="124">
                  <c:v>29342</c:v>
                </c:pt>
                <c:pt idx="125">
                  <c:v>29373</c:v>
                </c:pt>
                <c:pt idx="126">
                  <c:v>29403</c:v>
                </c:pt>
                <c:pt idx="127">
                  <c:v>29434</c:v>
                </c:pt>
                <c:pt idx="128">
                  <c:v>29465</c:v>
                </c:pt>
                <c:pt idx="129">
                  <c:v>29495</c:v>
                </c:pt>
                <c:pt idx="130">
                  <c:v>29526</c:v>
                </c:pt>
                <c:pt idx="131">
                  <c:v>29556</c:v>
                </c:pt>
                <c:pt idx="132">
                  <c:v>29587</c:v>
                </c:pt>
                <c:pt idx="133">
                  <c:v>29618</c:v>
                </c:pt>
                <c:pt idx="134">
                  <c:v>29646</c:v>
                </c:pt>
                <c:pt idx="135">
                  <c:v>29677</c:v>
                </c:pt>
                <c:pt idx="136">
                  <c:v>29707</c:v>
                </c:pt>
                <c:pt idx="137">
                  <c:v>29738</c:v>
                </c:pt>
                <c:pt idx="138">
                  <c:v>29768</c:v>
                </c:pt>
                <c:pt idx="139">
                  <c:v>29799</c:v>
                </c:pt>
                <c:pt idx="140">
                  <c:v>29830</c:v>
                </c:pt>
                <c:pt idx="141">
                  <c:v>29860</c:v>
                </c:pt>
                <c:pt idx="142">
                  <c:v>29891</c:v>
                </c:pt>
                <c:pt idx="143">
                  <c:v>29921</c:v>
                </c:pt>
                <c:pt idx="144">
                  <c:v>29952</c:v>
                </c:pt>
                <c:pt idx="145">
                  <c:v>29983</c:v>
                </c:pt>
                <c:pt idx="146">
                  <c:v>30011</c:v>
                </c:pt>
                <c:pt idx="147">
                  <c:v>30042</c:v>
                </c:pt>
                <c:pt idx="148">
                  <c:v>30072</c:v>
                </c:pt>
                <c:pt idx="149">
                  <c:v>30103</c:v>
                </c:pt>
                <c:pt idx="150">
                  <c:v>30133</c:v>
                </c:pt>
                <c:pt idx="151">
                  <c:v>30164</c:v>
                </c:pt>
                <c:pt idx="152">
                  <c:v>30195</c:v>
                </c:pt>
                <c:pt idx="153">
                  <c:v>30225</c:v>
                </c:pt>
                <c:pt idx="154">
                  <c:v>30256</c:v>
                </c:pt>
                <c:pt idx="155">
                  <c:v>30286</c:v>
                </c:pt>
                <c:pt idx="156">
                  <c:v>30317</c:v>
                </c:pt>
                <c:pt idx="157">
                  <c:v>30348</c:v>
                </c:pt>
                <c:pt idx="158">
                  <c:v>30376</c:v>
                </c:pt>
                <c:pt idx="159">
                  <c:v>30407</c:v>
                </c:pt>
                <c:pt idx="160">
                  <c:v>30437</c:v>
                </c:pt>
                <c:pt idx="161">
                  <c:v>30468</c:v>
                </c:pt>
                <c:pt idx="162">
                  <c:v>30498</c:v>
                </c:pt>
                <c:pt idx="163">
                  <c:v>30529</c:v>
                </c:pt>
                <c:pt idx="164">
                  <c:v>30560</c:v>
                </c:pt>
                <c:pt idx="165">
                  <c:v>30590</c:v>
                </c:pt>
                <c:pt idx="166">
                  <c:v>30621</c:v>
                </c:pt>
                <c:pt idx="167">
                  <c:v>30651</c:v>
                </c:pt>
                <c:pt idx="168">
                  <c:v>30682</c:v>
                </c:pt>
                <c:pt idx="169">
                  <c:v>30713</c:v>
                </c:pt>
                <c:pt idx="170">
                  <c:v>30742</c:v>
                </c:pt>
                <c:pt idx="171">
                  <c:v>30773</c:v>
                </c:pt>
                <c:pt idx="172">
                  <c:v>30803</c:v>
                </c:pt>
                <c:pt idx="173">
                  <c:v>30834</c:v>
                </c:pt>
                <c:pt idx="174">
                  <c:v>30864</c:v>
                </c:pt>
                <c:pt idx="175">
                  <c:v>30895</c:v>
                </c:pt>
                <c:pt idx="176">
                  <c:v>30926</c:v>
                </c:pt>
                <c:pt idx="177">
                  <c:v>30956</c:v>
                </c:pt>
                <c:pt idx="178">
                  <c:v>30987</c:v>
                </c:pt>
                <c:pt idx="179">
                  <c:v>31017</c:v>
                </c:pt>
                <c:pt idx="180">
                  <c:v>31048</c:v>
                </c:pt>
                <c:pt idx="181">
                  <c:v>31079</c:v>
                </c:pt>
                <c:pt idx="182">
                  <c:v>31107</c:v>
                </c:pt>
                <c:pt idx="183">
                  <c:v>31138</c:v>
                </c:pt>
                <c:pt idx="184">
                  <c:v>31168</c:v>
                </c:pt>
                <c:pt idx="185">
                  <c:v>31199</c:v>
                </c:pt>
                <c:pt idx="186">
                  <c:v>31229</c:v>
                </c:pt>
                <c:pt idx="187">
                  <c:v>31260</c:v>
                </c:pt>
                <c:pt idx="188">
                  <c:v>31291</c:v>
                </c:pt>
                <c:pt idx="189">
                  <c:v>31321</c:v>
                </c:pt>
                <c:pt idx="190">
                  <c:v>31352</c:v>
                </c:pt>
                <c:pt idx="191">
                  <c:v>31382</c:v>
                </c:pt>
                <c:pt idx="192">
                  <c:v>31413</c:v>
                </c:pt>
                <c:pt idx="193">
                  <c:v>31444</c:v>
                </c:pt>
                <c:pt idx="194">
                  <c:v>31472</c:v>
                </c:pt>
                <c:pt idx="195">
                  <c:v>31503</c:v>
                </c:pt>
                <c:pt idx="196">
                  <c:v>31533</c:v>
                </c:pt>
                <c:pt idx="197">
                  <c:v>31564</c:v>
                </c:pt>
                <c:pt idx="198">
                  <c:v>31594</c:v>
                </c:pt>
                <c:pt idx="199">
                  <c:v>31625</c:v>
                </c:pt>
                <c:pt idx="200">
                  <c:v>31656</c:v>
                </c:pt>
                <c:pt idx="201">
                  <c:v>31686</c:v>
                </c:pt>
                <c:pt idx="202">
                  <c:v>31717</c:v>
                </c:pt>
                <c:pt idx="203">
                  <c:v>31747</c:v>
                </c:pt>
                <c:pt idx="204">
                  <c:v>31778</c:v>
                </c:pt>
                <c:pt idx="205">
                  <c:v>31809</c:v>
                </c:pt>
                <c:pt idx="206">
                  <c:v>31837</c:v>
                </c:pt>
                <c:pt idx="207">
                  <c:v>31868</c:v>
                </c:pt>
                <c:pt idx="208">
                  <c:v>31898</c:v>
                </c:pt>
                <c:pt idx="209">
                  <c:v>31929</c:v>
                </c:pt>
                <c:pt idx="210">
                  <c:v>31959</c:v>
                </c:pt>
                <c:pt idx="211">
                  <c:v>31990</c:v>
                </c:pt>
                <c:pt idx="212">
                  <c:v>32021</c:v>
                </c:pt>
                <c:pt idx="213">
                  <c:v>32051</c:v>
                </c:pt>
                <c:pt idx="214">
                  <c:v>32082</c:v>
                </c:pt>
                <c:pt idx="215">
                  <c:v>32112</c:v>
                </c:pt>
                <c:pt idx="216">
                  <c:v>32143</c:v>
                </c:pt>
                <c:pt idx="217">
                  <c:v>32174</c:v>
                </c:pt>
                <c:pt idx="218">
                  <c:v>32203</c:v>
                </c:pt>
                <c:pt idx="219">
                  <c:v>32234</c:v>
                </c:pt>
                <c:pt idx="220">
                  <c:v>32264</c:v>
                </c:pt>
                <c:pt idx="221">
                  <c:v>32295</c:v>
                </c:pt>
                <c:pt idx="222">
                  <c:v>32325</c:v>
                </c:pt>
                <c:pt idx="223">
                  <c:v>32356</c:v>
                </c:pt>
                <c:pt idx="224">
                  <c:v>32387</c:v>
                </c:pt>
                <c:pt idx="225">
                  <c:v>32417</c:v>
                </c:pt>
                <c:pt idx="226">
                  <c:v>32448</c:v>
                </c:pt>
                <c:pt idx="227">
                  <c:v>32478</c:v>
                </c:pt>
                <c:pt idx="228">
                  <c:v>32509</c:v>
                </c:pt>
                <c:pt idx="229">
                  <c:v>32540</c:v>
                </c:pt>
                <c:pt idx="230">
                  <c:v>32568</c:v>
                </c:pt>
                <c:pt idx="231">
                  <c:v>32599</c:v>
                </c:pt>
                <c:pt idx="232">
                  <c:v>32629</c:v>
                </c:pt>
                <c:pt idx="233">
                  <c:v>32660</c:v>
                </c:pt>
                <c:pt idx="234">
                  <c:v>32690</c:v>
                </c:pt>
                <c:pt idx="235">
                  <c:v>32721</c:v>
                </c:pt>
                <c:pt idx="236">
                  <c:v>32752</c:v>
                </c:pt>
                <c:pt idx="237">
                  <c:v>32782</c:v>
                </c:pt>
                <c:pt idx="238">
                  <c:v>32813</c:v>
                </c:pt>
                <c:pt idx="239">
                  <c:v>32843</c:v>
                </c:pt>
                <c:pt idx="240">
                  <c:v>32874</c:v>
                </c:pt>
                <c:pt idx="241">
                  <c:v>32905</c:v>
                </c:pt>
                <c:pt idx="242">
                  <c:v>32933</c:v>
                </c:pt>
                <c:pt idx="243">
                  <c:v>32964</c:v>
                </c:pt>
                <c:pt idx="244">
                  <c:v>32994</c:v>
                </c:pt>
                <c:pt idx="245">
                  <c:v>33025</c:v>
                </c:pt>
                <c:pt idx="246">
                  <c:v>33055</c:v>
                </c:pt>
                <c:pt idx="247">
                  <c:v>33086</c:v>
                </c:pt>
                <c:pt idx="248">
                  <c:v>33117</c:v>
                </c:pt>
                <c:pt idx="249">
                  <c:v>33147</c:v>
                </c:pt>
                <c:pt idx="250">
                  <c:v>33178</c:v>
                </c:pt>
                <c:pt idx="251">
                  <c:v>33208</c:v>
                </c:pt>
                <c:pt idx="252">
                  <c:v>33239</c:v>
                </c:pt>
                <c:pt idx="253">
                  <c:v>33270</c:v>
                </c:pt>
                <c:pt idx="254">
                  <c:v>33298</c:v>
                </c:pt>
                <c:pt idx="255">
                  <c:v>33329</c:v>
                </c:pt>
                <c:pt idx="256">
                  <c:v>33359</c:v>
                </c:pt>
                <c:pt idx="257">
                  <c:v>33390</c:v>
                </c:pt>
                <c:pt idx="258">
                  <c:v>33420</c:v>
                </c:pt>
                <c:pt idx="259">
                  <c:v>33451</c:v>
                </c:pt>
                <c:pt idx="260">
                  <c:v>33482</c:v>
                </c:pt>
                <c:pt idx="261">
                  <c:v>33512</c:v>
                </c:pt>
                <c:pt idx="262">
                  <c:v>33543</c:v>
                </c:pt>
                <c:pt idx="263">
                  <c:v>33573</c:v>
                </c:pt>
                <c:pt idx="264">
                  <c:v>33604</c:v>
                </c:pt>
                <c:pt idx="265">
                  <c:v>33635</c:v>
                </c:pt>
                <c:pt idx="266">
                  <c:v>33664</c:v>
                </c:pt>
                <c:pt idx="267">
                  <c:v>33695</c:v>
                </c:pt>
                <c:pt idx="268">
                  <c:v>33725</c:v>
                </c:pt>
                <c:pt idx="269">
                  <c:v>33756</c:v>
                </c:pt>
                <c:pt idx="270">
                  <c:v>33786</c:v>
                </c:pt>
                <c:pt idx="271">
                  <c:v>33817</c:v>
                </c:pt>
                <c:pt idx="272">
                  <c:v>33848</c:v>
                </c:pt>
                <c:pt idx="273">
                  <c:v>33878</c:v>
                </c:pt>
                <c:pt idx="274">
                  <c:v>33909</c:v>
                </c:pt>
                <c:pt idx="275">
                  <c:v>33939</c:v>
                </c:pt>
                <c:pt idx="276">
                  <c:v>33970</c:v>
                </c:pt>
                <c:pt idx="277">
                  <c:v>34001</c:v>
                </c:pt>
                <c:pt idx="278">
                  <c:v>34029</c:v>
                </c:pt>
                <c:pt idx="279">
                  <c:v>34060</c:v>
                </c:pt>
                <c:pt idx="280">
                  <c:v>34090</c:v>
                </c:pt>
                <c:pt idx="281">
                  <c:v>34121</c:v>
                </c:pt>
                <c:pt idx="282">
                  <c:v>34151</c:v>
                </c:pt>
                <c:pt idx="283">
                  <c:v>34182</c:v>
                </c:pt>
                <c:pt idx="284">
                  <c:v>34213</c:v>
                </c:pt>
                <c:pt idx="285">
                  <c:v>34243</c:v>
                </c:pt>
                <c:pt idx="286">
                  <c:v>34274</c:v>
                </c:pt>
                <c:pt idx="287">
                  <c:v>34304</c:v>
                </c:pt>
                <c:pt idx="288">
                  <c:v>34335</c:v>
                </c:pt>
                <c:pt idx="289">
                  <c:v>34366</c:v>
                </c:pt>
                <c:pt idx="290">
                  <c:v>34394</c:v>
                </c:pt>
                <c:pt idx="291">
                  <c:v>34425</c:v>
                </c:pt>
                <c:pt idx="292">
                  <c:v>34455</c:v>
                </c:pt>
                <c:pt idx="293">
                  <c:v>34486</c:v>
                </c:pt>
                <c:pt idx="294">
                  <c:v>34516</c:v>
                </c:pt>
                <c:pt idx="295">
                  <c:v>34547</c:v>
                </c:pt>
                <c:pt idx="296">
                  <c:v>34578</c:v>
                </c:pt>
                <c:pt idx="297">
                  <c:v>34608</c:v>
                </c:pt>
                <c:pt idx="298">
                  <c:v>34639</c:v>
                </c:pt>
                <c:pt idx="299">
                  <c:v>34669</c:v>
                </c:pt>
                <c:pt idx="300">
                  <c:v>34700</c:v>
                </c:pt>
                <c:pt idx="301">
                  <c:v>34731</c:v>
                </c:pt>
                <c:pt idx="302">
                  <c:v>34759</c:v>
                </c:pt>
                <c:pt idx="303">
                  <c:v>34790</c:v>
                </c:pt>
                <c:pt idx="304">
                  <c:v>34820</c:v>
                </c:pt>
                <c:pt idx="305">
                  <c:v>34851</c:v>
                </c:pt>
                <c:pt idx="306">
                  <c:v>34881</c:v>
                </c:pt>
                <c:pt idx="307">
                  <c:v>34912</c:v>
                </c:pt>
                <c:pt idx="308">
                  <c:v>34943</c:v>
                </c:pt>
                <c:pt idx="309">
                  <c:v>34973</c:v>
                </c:pt>
                <c:pt idx="310">
                  <c:v>35004</c:v>
                </c:pt>
                <c:pt idx="311">
                  <c:v>35034</c:v>
                </c:pt>
                <c:pt idx="312">
                  <c:v>35065</c:v>
                </c:pt>
                <c:pt idx="313">
                  <c:v>35096</c:v>
                </c:pt>
                <c:pt idx="314">
                  <c:v>35125</c:v>
                </c:pt>
                <c:pt idx="315">
                  <c:v>35156</c:v>
                </c:pt>
                <c:pt idx="316">
                  <c:v>35186</c:v>
                </c:pt>
                <c:pt idx="317">
                  <c:v>35217</c:v>
                </c:pt>
                <c:pt idx="318">
                  <c:v>35247</c:v>
                </c:pt>
                <c:pt idx="319">
                  <c:v>35278</c:v>
                </c:pt>
                <c:pt idx="320">
                  <c:v>35309</c:v>
                </c:pt>
                <c:pt idx="321">
                  <c:v>35339</c:v>
                </c:pt>
                <c:pt idx="322">
                  <c:v>35370</c:v>
                </c:pt>
                <c:pt idx="323">
                  <c:v>35400</c:v>
                </c:pt>
                <c:pt idx="324">
                  <c:v>35431</c:v>
                </c:pt>
                <c:pt idx="325">
                  <c:v>35462</c:v>
                </c:pt>
                <c:pt idx="326">
                  <c:v>35490</c:v>
                </c:pt>
                <c:pt idx="327">
                  <c:v>35521</c:v>
                </c:pt>
                <c:pt idx="328">
                  <c:v>35551</c:v>
                </c:pt>
                <c:pt idx="329">
                  <c:v>35582</c:v>
                </c:pt>
                <c:pt idx="330">
                  <c:v>35612</c:v>
                </c:pt>
                <c:pt idx="331">
                  <c:v>35643</c:v>
                </c:pt>
                <c:pt idx="332">
                  <c:v>35674</c:v>
                </c:pt>
                <c:pt idx="333">
                  <c:v>35704</c:v>
                </c:pt>
                <c:pt idx="334">
                  <c:v>35735</c:v>
                </c:pt>
                <c:pt idx="335">
                  <c:v>35765</c:v>
                </c:pt>
                <c:pt idx="336">
                  <c:v>35796</c:v>
                </c:pt>
                <c:pt idx="337">
                  <c:v>35827</c:v>
                </c:pt>
                <c:pt idx="338">
                  <c:v>35855</c:v>
                </c:pt>
                <c:pt idx="339">
                  <c:v>35886</c:v>
                </c:pt>
                <c:pt idx="340">
                  <c:v>35916</c:v>
                </c:pt>
                <c:pt idx="341">
                  <c:v>35947</c:v>
                </c:pt>
                <c:pt idx="342">
                  <c:v>35977</c:v>
                </c:pt>
                <c:pt idx="343">
                  <c:v>36008</c:v>
                </c:pt>
                <c:pt idx="344">
                  <c:v>36039</c:v>
                </c:pt>
                <c:pt idx="345">
                  <c:v>36069</c:v>
                </c:pt>
                <c:pt idx="346">
                  <c:v>36100</c:v>
                </c:pt>
                <c:pt idx="347">
                  <c:v>36130</c:v>
                </c:pt>
                <c:pt idx="348">
                  <c:v>36161</c:v>
                </c:pt>
                <c:pt idx="349">
                  <c:v>36192</c:v>
                </c:pt>
                <c:pt idx="350">
                  <c:v>36220</c:v>
                </c:pt>
                <c:pt idx="351">
                  <c:v>36251</c:v>
                </c:pt>
                <c:pt idx="352">
                  <c:v>36281</c:v>
                </c:pt>
                <c:pt idx="353">
                  <c:v>36312</c:v>
                </c:pt>
                <c:pt idx="354">
                  <c:v>36342</c:v>
                </c:pt>
                <c:pt idx="355">
                  <c:v>36373</c:v>
                </c:pt>
                <c:pt idx="356">
                  <c:v>36404</c:v>
                </c:pt>
                <c:pt idx="357">
                  <c:v>36434</c:v>
                </c:pt>
                <c:pt idx="358">
                  <c:v>36465</c:v>
                </c:pt>
                <c:pt idx="359">
                  <c:v>36495</c:v>
                </c:pt>
                <c:pt idx="360">
                  <c:v>36526</c:v>
                </c:pt>
                <c:pt idx="361">
                  <c:v>36557</c:v>
                </c:pt>
                <c:pt idx="362">
                  <c:v>36586</c:v>
                </c:pt>
                <c:pt idx="363">
                  <c:v>36617</c:v>
                </c:pt>
                <c:pt idx="364">
                  <c:v>36647</c:v>
                </c:pt>
                <c:pt idx="365">
                  <c:v>36678</c:v>
                </c:pt>
                <c:pt idx="366">
                  <c:v>36708</c:v>
                </c:pt>
                <c:pt idx="367">
                  <c:v>36739</c:v>
                </c:pt>
                <c:pt idx="368">
                  <c:v>36770</c:v>
                </c:pt>
                <c:pt idx="369">
                  <c:v>36800</c:v>
                </c:pt>
                <c:pt idx="370">
                  <c:v>36831</c:v>
                </c:pt>
                <c:pt idx="371">
                  <c:v>36861</c:v>
                </c:pt>
                <c:pt idx="372">
                  <c:v>36892</c:v>
                </c:pt>
                <c:pt idx="373">
                  <c:v>36923</c:v>
                </c:pt>
                <c:pt idx="374">
                  <c:v>36951</c:v>
                </c:pt>
                <c:pt idx="375">
                  <c:v>36982</c:v>
                </c:pt>
                <c:pt idx="376">
                  <c:v>37012</c:v>
                </c:pt>
                <c:pt idx="377">
                  <c:v>37043</c:v>
                </c:pt>
                <c:pt idx="378">
                  <c:v>37073</c:v>
                </c:pt>
                <c:pt idx="379">
                  <c:v>37104</c:v>
                </c:pt>
                <c:pt idx="380">
                  <c:v>37135</c:v>
                </c:pt>
                <c:pt idx="381">
                  <c:v>37165</c:v>
                </c:pt>
                <c:pt idx="382">
                  <c:v>37196</c:v>
                </c:pt>
                <c:pt idx="383">
                  <c:v>37226</c:v>
                </c:pt>
                <c:pt idx="384">
                  <c:v>37257</c:v>
                </c:pt>
                <c:pt idx="385">
                  <c:v>37288</c:v>
                </c:pt>
                <c:pt idx="386">
                  <c:v>37316</c:v>
                </c:pt>
                <c:pt idx="387">
                  <c:v>37347</c:v>
                </c:pt>
                <c:pt idx="388">
                  <c:v>37377</c:v>
                </c:pt>
                <c:pt idx="389">
                  <c:v>37408</c:v>
                </c:pt>
                <c:pt idx="390">
                  <c:v>37438</c:v>
                </c:pt>
                <c:pt idx="391">
                  <c:v>37469</c:v>
                </c:pt>
                <c:pt idx="392">
                  <c:v>37500</c:v>
                </c:pt>
                <c:pt idx="393">
                  <c:v>37530</c:v>
                </c:pt>
                <c:pt idx="394">
                  <c:v>37561</c:v>
                </c:pt>
                <c:pt idx="395">
                  <c:v>37591</c:v>
                </c:pt>
                <c:pt idx="396">
                  <c:v>37622</c:v>
                </c:pt>
                <c:pt idx="397">
                  <c:v>37653</c:v>
                </c:pt>
                <c:pt idx="398">
                  <c:v>37681</c:v>
                </c:pt>
                <c:pt idx="399">
                  <c:v>37712</c:v>
                </c:pt>
                <c:pt idx="400">
                  <c:v>37742</c:v>
                </c:pt>
                <c:pt idx="401">
                  <c:v>37773</c:v>
                </c:pt>
                <c:pt idx="402">
                  <c:v>37803</c:v>
                </c:pt>
                <c:pt idx="403">
                  <c:v>37834</c:v>
                </c:pt>
                <c:pt idx="404">
                  <c:v>37865</c:v>
                </c:pt>
                <c:pt idx="405">
                  <c:v>37895</c:v>
                </c:pt>
                <c:pt idx="406">
                  <c:v>37926</c:v>
                </c:pt>
                <c:pt idx="407">
                  <c:v>37956</c:v>
                </c:pt>
                <c:pt idx="408">
                  <c:v>37987</c:v>
                </c:pt>
                <c:pt idx="409">
                  <c:v>38018</c:v>
                </c:pt>
                <c:pt idx="410">
                  <c:v>38047</c:v>
                </c:pt>
                <c:pt idx="411">
                  <c:v>38078</c:v>
                </c:pt>
                <c:pt idx="412">
                  <c:v>38108</c:v>
                </c:pt>
                <c:pt idx="413">
                  <c:v>38139</c:v>
                </c:pt>
                <c:pt idx="414">
                  <c:v>38169</c:v>
                </c:pt>
                <c:pt idx="415">
                  <c:v>38200</c:v>
                </c:pt>
                <c:pt idx="416">
                  <c:v>38231</c:v>
                </c:pt>
                <c:pt idx="417">
                  <c:v>38261</c:v>
                </c:pt>
                <c:pt idx="418">
                  <c:v>38292</c:v>
                </c:pt>
                <c:pt idx="419">
                  <c:v>38322</c:v>
                </c:pt>
                <c:pt idx="420">
                  <c:v>38353</c:v>
                </c:pt>
                <c:pt idx="421">
                  <c:v>38384</c:v>
                </c:pt>
                <c:pt idx="422">
                  <c:v>38412</c:v>
                </c:pt>
                <c:pt idx="423">
                  <c:v>38443</c:v>
                </c:pt>
                <c:pt idx="424">
                  <c:v>38473</c:v>
                </c:pt>
                <c:pt idx="425">
                  <c:v>38504</c:v>
                </c:pt>
                <c:pt idx="426">
                  <c:v>38534</c:v>
                </c:pt>
                <c:pt idx="427">
                  <c:v>38565</c:v>
                </c:pt>
                <c:pt idx="428">
                  <c:v>38596</c:v>
                </c:pt>
                <c:pt idx="429">
                  <c:v>38626</c:v>
                </c:pt>
                <c:pt idx="430">
                  <c:v>38657</c:v>
                </c:pt>
                <c:pt idx="431">
                  <c:v>38687</c:v>
                </c:pt>
                <c:pt idx="432">
                  <c:v>38718</c:v>
                </c:pt>
                <c:pt idx="433">
                  <c:v>38749</c:v>
                </c:pt>
                <c:pt idx="434">
                  <c:v>38777</c:v>
                </c:pt>
                <c:pt idx="435">
                  <c:v>38808</c:v>
                </c:pt>
                <c:pt idx="436">
                  <c:v>38838</c:v>
                </c:pt>
                <c:pt idx="437">
                  <c:v>38869</c:v>
                </c:pt>
                <c:pt idx="438">
                  <c:v>38899</c:v>
                </c:pt>
                <c:pt idx="439">
                  <c:v>38930</c:v>
                </c:pt>
                <c:pt idx="440">
                  <c:v>38961</c:v>
                </c:pt>
                <c:pt idx="441">
                  <c:v>38991</c:v>
                </c:pt>
                <c:pt idx="442">
                  <c:v>39022</c:v>
                </c:pt>
                <c:pt idx="443">
                  <c:v>39052</c:v>
                </c:pt>
                <c:pt idx="444">
                  <c:v>39083</c:v>
                </c:pt>
                <c:pt idx="445">
                  <c:v>39114</c:v>
                </c:pt>
                <c:pt idx="446">
                  <c:v>39142</c:v>
                </c:pt>
                <c:pt idx="447">
                  <c:v>39173</c:v>
                </c:pt>
                <c:pt idx="448">
                  <c:v>39203</c:v>
                </c:pt>
                <c:pt idx="449">
                  <c:v>39234</c:v>
                </c:pt>
                <c:pt idx="450">
                  <c:v>39264</c:v>
                </c:pt>
                <c:pt idx="451">
                  <c:v>39295</c:v>
                </c:pt>
                <c:pt idx="452">
                  <c:v>39326</c:v>
                </c:pt>
                <c:pt idx="453">
                  <c:v>39356</c:v>
                </c:pt>
                <c:pt idx="454">
                  <c:v>39387</c:v>
                </c:pt>
                <c:pt idx="455">
                  <c:v>39417</c:v>
                </c:pt>
                <c:pt idx="456">
                  <c:v>39448</c:v>
                </c:pt>
                <c:pt idx="457">
                  <c:v>39479</c:v>
                </c:pt>
                <c:pt idx="458">
                  <c:v>39508</c:v>
                </c:pt>
                <c:pt idx="459">
                  <c:v>39539</c:v>
                </c:pt>
                <c:pt idx="460">
                  <c:v>39569</c:v>
                </c:pt>
                <c:pt idx="461">
                  <c:v>39600</c:v>
                </c:pt>
                <c:pt idx="462">
                  <c:v>39630</c:v>
                </c:pt>
                <c:pt idx="463">
                  <c:v>39661</c:v>
                </c:pt>
                <c:pt idx="464">
                  <c:v>39692</c:v>
                </c:pt>
                <c:pt idx="465">
                  <c:v>39722</c:v>
                </c:pt>
                <c:pt idx="466">
                  <c:v>39753</c:v>
                </c:pt>
                <c:pt idx="467">
                  <c:v>39783</c:v>
                </c:pt>
                <c:pt idx="468">
                  <c:v>39814</c:v>
                </c:pt>
                <c:pt idx="469">
                  <c:v>39845</c:v>
                </c:pt>
                <c:pt idx="470">
                  <c:v>39873</c:v>
                </c:pt>
                <c:pt idx="471">
                  <c:v>39904</c:v>
                </c:pt>
                <c:pt idx="472">
                  <c:v>39934</c:v>
                </c:pt>
                <c:pt idx="473">
                  <c:v>39965</c:v>
                </c:pt>
                <c:pt idx="474">
                  <c:v>39995</c:v>
                </c:pt>
                <c:pt idx="475">
                  <c:v>40026</c:v>
                </c:pt>
                <c:pt idx="476">
                  <c:v>40057</c:v>
                </c:pt>
                <c:pt idx="477">
                  <c:v>40087</c:v>
                </c:pt>
                <c:pt idx="478">
                  <c:v>40118</c:v>
                </c:pt>
                <c:pt idx="479">
                  <c:v>40148</c:v>
                </c:pt>
                <c:pt idx="480">
                  <c:v>40179</c:v>
                </c:pt>
                <c:pt idx="481">
                  <c:v>40210</c:v>
                </c:pt>
                <c:pt idx="482">
                  <c:v>40238</c:v>
                </c:pt>
                <c:pt idx="483">
                  <c:v>40269</c:v>
                </c:pt>
                <c:pt idx="484">
                  <c:v>40299</c:v>
                </c:pt>
                <c:pt idx="485">
                  <c:v>40330</c:v>
                </c:pt>
                <c:pt idx="486">
                  <c:v>40360</c:v>
                </c:pt>
                <c:pt idx="487">
                  <c:v>40391</c:v>
                </c:pt>
                <c:pt idx="488">
                  <c:v>40422</c:v>
                </c:pt>
                <c:pt idx="489">
                  <c:v>40452</c:v>
                </c:pt>
                <c:pt idx="490">
                  <c:v>40483</c:v>
                </c:pt>
                <c:pt idx="491">
                  <c:v>40513</c:v>
                </c:pt>
                <c:pt idx="492">
                  <c:v>40544</c:v>
                </c:pt>
                <c:pt idx="493">
                  <c:v>40575</c:v>
                </c:pt>
                <c:pt idx="494">
                  <c:v>40603</c:v>
                </c:pt>
                <c:pt idx="495">
                  <c:v>40634</c:v>
                </c:pt>
                <c:pt idx="496">
                  <c:v>40664</c:v>
                </c:pt>
                <c:pt idx="497">
                  <c:v>40695</c:v>
                </c:pt>
                <c:pt idx="498">
                  <c:v>40725</c:v>
                </c:pt>
                <c:pt idx="499">
                  <c:v>40756</c:v>
                </c:pt>
                <c:pt idx="500">
                  <c:v>40787</c:v>
                </c:pt>
                <c:pt idx="501">
                  <c:v>40817</c:v>
                </c:pt>
                <c:pt idx="502">
                  <c:v>40848</c:v>
                </c:pt>
                <c:pt idx="503">
                  <c:v>40878</c:v>
                </c:pt>
                <c:pt idx="504">
                  <c:v>40909</c:v>
                </c:pt>
                <c:pt idx="505">
                  <c:v>40940</c:v>
                </c:pt>
                <c:pt idx="506">
                  <c:v>40969</c:v>
                </c:pt>
                <c:pt idx="507">
                  <c:v>41000</c:v>
                </c:pt>
                <c:pt idx="508">
                  <c:v>41030</c:v>
                </c:pt>
                <c:pt idx="509">
                  <c:v>41061</c:v>
                </c:pt>
                <c:pt idx="510">
                  <c:v>41091</c:v>
                </c:pt>
                <c:pt idx="511">
                  <c:v>41122</c:v>
                </c:pt>
                <c:pt idx="512">
                  <c:v>41153</c:v>
                </c:pt>
                <c:pt idx="513">
                  <c:v>41183</c:v>
                </c:pt>
                <c:pt idx="514">
                  <c:v>41214</c:v>
                </c:pt>
                <c:pt idx="515">
                  <c:v>41244</c:v>
                </c:pt>
                <c:pt idx="516">
                  <c:v>41275</c:v>
                </c:pt>
                <c:pt idx="517">
                  <c:v>41306</c:v>
                </c:pt>
                <c:pt idx="518">
                  <c:v>41334</c:v>
                </c:pt>
                <c:pt idx="519">
                  <c:v>41365</c:v>
                </c:pt>
                <c:pt idx="520">
                  <c:v>41395</c:v>
                </c:pt>
                <c:pt idx="521">
                  <c:v>41426</c:v>
                </c:pt>
                <c:pt idx="522">
                  <c:v>41456</c:v>
                </c:pt>
                <c:pt idx="523">
                  <c:v>41487</c:v>
                </c:pt>
                <c:pt idx="524">
                  <c:v>41518</c:v>
                </c:pt>
                <c:pt idx="525">
                  <c:v>41548</c:v>
                </c:pt>
                <c:pt idx="526">
                  <c:v>41579</c:v>
                </c:pt>
                <c:pt idx="527">
                  <c:v>41609</c:v>
                </c:pt>
                <c:pt idx="528">
                  <c:v>41640</c:v>
                </c:pt>
                <c:pt idx="529">
                  <c:v>41671</c:v>
                </c:pt>
                <c:pt idx="530">
                  <c:v>41699</c:v>
                </c:pt>
                <c:pt idx="531">
                  <c:v>41730</c:v>
                </c:pt>
                <c:pt idx="532">
                  <c:v>41760</c:v>
                </c:pt>
                <c:pt idx="533">
                  <c:v>41791</c:v>
                </c:pt>
                <c:pt idx="534">
                  <c:v>41821</c:v>
                </c:pt>
                <c:pt idx="535">
                  <c:v>41852</c:v>
                </c:pt>
                <c:pt idx="536">
                  <c:v>41883</c:v>
                </c:pt>
                <c:pt idx="537">
                  <c:v>41913</c:v>
                </c:pt>
                <c:pt idx="538">
                  <c:v>41944</c:v>
                </c:pt>
                <c:pt idx="539">
                  <c:v>41974</c:v>
                </c:pt>
                <c:pt idx="540">
                  <c:v>42005</c:v>
                </c:pt>
                <c:pt idx="541">
                  <c:v>42036</c:v>
                </c:pt>
                <c:pt idx="542">
                  <c:v>42064</c:v>
                </c:pt>
                <c:pt idx="543">
                  <c:v>42095</c:v>
                </c:pt>
                <c:pt idx="544">
                  <c:v>42125</c:v>
                </c:pt>
                <c:pt idx="545">
                  <c:v>42156</c:v>
                </c:pt>
                <c:pt idx="546">
                  <c:v>42186</c:v>
                </c:pt>
                <c:pt idx="547">
                  <c:v>42217</c:v>
                </c:pt>
                <c:pt idx="548">
                  <c:v>42248</c:v>
                </c:pt>
                <c:pt idx="549">
                  <c:v>42278</c:v>
                </c:pt>
                <c:pt idx="550">
                  <c:v>42309</c:v>
                </c:pt>
                <c:pt idx="551">
                  <c:v>42339</c:v>
                </c:pt>
                <c:pt idx="552">
                  <c:v>42370</c:v>
                </c:pt>
                <c:pt idx="553">
                  <c:v>42401</c:v>
                </c:pt>
                <c:pt idx="554">
                  <c:v>42430</c:v>
                </c:pt>
                <c:pt idx="555">
                  <c:v>42461</c:v>
                </c:pt>
                <c:pt idx="556">
                  <c:v>42491</c:v>
                </c:pt>
                <c:pt idx="557">
                  <c:v>42522</c:v>
                </c:pt>
                <c:pt idx="558">
                  <c:v>42552</c:v>
                </c:pt>
                <c:pt idx="559">
                  <c:v>42583</c:v>
                </c:pt>
                <c:pt idx="560">
                  <c:v>42614</c:v>
                </c:pt>
                <c:pt idx="561">
                  <c:v>42644</c:v>
                </c:pt>
                <c:pt idx="562">
                  <c:v>42675</c:v>
                </c:pt>
                <c:pt idx="563">
                  <c:v>42705</c:v>
                </c:pt>
                <c:pt idx="564">
                  <c:v>42736</c:v>
                </c:pt>
                <c:pt idx="565">
                  <c:v>42767</c:v>
                </c:pt>
                <c:pt idx="566">
                  <c:v>42795</c:v>
                </c:pt>
                <c:pt idx="567">
                  <c:v>42826</c:v>
                </c:pt>
                <c:pt idx="568">
                  <c:v>42856</c:v>
                </c:pt>
                <c:pt idx="569">
                  <c:v>42887</c:v>
                </c:pt>
                <c:pt idx="570">
                  <c:v>42917</c:v>
                </c:pt>
                <c:pt idx="571">
                  <c:v>42948</c:v>
                </c:pt>
                <c:pt idx="572">
                  <c:v>42979</c:v>
                </c:pt>
                <c:pt idx="573">
                  <c:v>43009</c:v>
                </c:pt>
                <c:pt idx="574">
                  <c:v>43040</c:v>
                </c:pt>
                <c:pt idx="575">
                  <c:v>43070</c:v>
                </c:pt>
                <c:pt idx="576">
                  <c:v>43101</c:v>
                </c:pt>
                <c:pt idx="577">
                  <c:v>43132</c:v>
                </c:pt>
                <c:pt idx="578">
                  <c:v>43160</c:v>
                </c:pt>
                <c:pt idx="579">
                  <c:v>43191</c:v>
                </c:pt>
                <c:pt idx="580">
                  <c:v>43221</c:v>
                </c:pt>
                <c:pt idx="581">
                  <c:v>43252</c:v>
                </c:pt>
                <c:pt idx="582">
                  <c:v>43282</c:v>
                </c:pt>
                <c:pt idx="583">
                  <c:v>43313</c:v>
                </c:pt>
                <c:pt idx="584">
                  <c:v>43344</c:v>
                </c:pt>
                <c:pt idx="585">
                  <c:v>43374</c:v>
                </c:pt>
                <c:pt idx="586">
                  <c:v>43405</c:v>
                </c:pt>
                <c:pt idx="587">
                  <c:v>43435</c:v>
                </c:pt>
                <c:pt idx="588">
                  <c:v>43466</c:v>
                </c:pt>
                <c:pt idx="589">
                  <c:v>43497</c:v>
                </c:pt>
                <c:pt idx="590">
                  <c:v>43525</c:v>
                </c:pt>
                <c:pt idx="591">
                  <c:v>43556</c:v>
                </c:pt>
                <c:pt idx="592">
                  <c:v>43586</c:v>
                </c:pt>
                <c:pt idx="593">
                  <c:v>43617</c:v>
                </c:pt>
                <c:pt idx="594">
                  <c:v>43647</c:v>
                </c:pt>
                <c:pt idx="595">
                  <c:v>43678</c:v>
                </c:pt>
                <c:pt idx="596">
                  <c:v>43709</c:v>
                </c:pt>
                <c:pt idx="597">
                  <c:v>43739</c:v>
                </c:pt>
                <c:pt idx="598">
                  <c:v>43770</c:v>
                </c:pt>
                <c:pt idx="599">
                  <c:v>43800</c:v>
                </c:pt>
                <c:pt idx="600">
                  <c:v>43831</c:v>
                </c:pt>
                <c:pt idx="601">
                  <c:v>43862</c:v>
                </c:pt>
                <c:pt idx="602">
                  <c:v>43891</c:v>
                </c:pt>
                <c:pt idx="603">
                  <c:v>43922</c:v>
                </c:pt>
                <c:pt idx="604">
                  <c:v>43952</c:v>
                </c:pt>
                <c:pt idx="605">
                  <c:v>43983</c:v>
                </c:pt>
                <c:pt idx="606">
                  <c:v>44013</c:v>
                </c:pt>
                <c:pt idx="607">
                  <c:v>44044</c:v>
                </c:pt>
                <c:pt idx="608">
                  <c:v>44075</c:v>
                </c:pt>
                <c:pt idx="609">
                  <c:v>44105</c:v>
                </c:pt>
                <c:pt idx="610">
                  <c:v>44136</c:v>
                </c:pt>
                <c:pt idx="611">
                  <c:v>44166</c:v>
                </c:pt>
                <c:pt idx="612">
                  <c:v>44197</c:v>
                </c:pt>
                <c:pt idx="613">
                  <c:v>44228</c:v>
                </c:pt>
                <c:pt idx="614">
                  <c:v>44256</c:v>
                </c:pt>
                <c:pt idx="615">
                  <c:v>44287</c:v>
                </c:pt>
                <c:pt idx="616">
                  <c:v>44317</c:v>
                </c:pt>
                <c:pt idx="617">
                  <c:v>44348</c:v>
                </c:pt>
                <c:pt idx="618">
                  <c:v>44378</c:v>
                </c:pt>
                <c:pt idx="619">
                  <c:v>44409</c:v>
                </c:pt>
                <c:pt idx="620">
                  <c:v>44440</c:v>
                </c:pt>
                <c:pt idx="621">
                  <c:v>44470</c:v>
                </c:pt>
                <c:pt idx="622">
                  <c:v>44501</c:v>
                </c:pt>
                <c:pt idx="623">
                  <c:v>44531</c:v>
                </c:pt>
                <c:pt idx="624">
                  <c:v>44562</c:v>
                </c:pt>
                <c:pt idx="625">
                  <c:v>44593</c:v>
                </c:pt>
                <c:pt idx="626">
                  <c:v>44621</c:v>
                </c:pt>
                <c:pt idx="627">
                  <c:v>44652</c:v>
                </c:pt>
                <c:pt idx="628">
                  <c:v>44682</c:v>
                </c:pt>
                <c:pt idx="629">
                  <c:v>44713</c:v>
                </c:pt>
                <c:pt idx="630">
                  <c:v>44743</c:v>
                </c:pt>
                <c:pt idx="631" formatCode="m/d/yyyy">
                  <c:v>44774</c:v>
                </c:pt>
                <c:pt idx="632" formatCode="m/d/yyyy">
                  <c:v>44805</c:v>
                </c:pt>
                <c:pt idx="633" formatCode="m/d/yyyy">
                  <c:v>44835</c:v>
                </c:pt>
                <c:pt idx="634" formatCode="m/d/yyyy">
                  <c:v>44866</c:v>
                </c:pt>
                <c:pt idx="635" formatCode="m/d/yyyy">
                  <c:v>44896</c:v>
                </c:pt>
                <c:pt idx="636" formatCode="m/d/yyyy">
                  <c:v>44927</c:v>
                </c:pt>
                <c:pt idx="637" formatCode="m/d/yyyy">
                  <c:v>44958</c:v>
                </c:pt>
                <c:pt idx="638" formatCode="m/d/yyyy">
                  <c:v>44986</c:v>
                </c:pt>
                <c:pt idx="639" formatCode="m/d/yyyy">
                  <c:v>45017</c:v>
                </c:pt>
                <c:pt idx="640" formatCode="m/d/yyyy">
                  <c:v>45047</c:v>
                </c:pt>
                <c:pt idx="641" formatCode="m/d/yyyy">
                  <c:v>45078</c:v>
                </c:pt>
                <c:pt idx="642" formatCode="m/d/yyyy">
                  <c:v>45108</c:v>
                </c:pt>
                <c:pt idx="643" formatCode="m/d/yyyy">
                  <c:v>45139</c:v>
                </c:pt>
                <c:pt idx="644" formatCode="m/d/yyyy">
                  <c:v>45170</c:v>
                </c:pt>
                <c:pt idx="645" formatCode="m/d/yyyy">
                  <c:v>45200</c:v>
                </c:pt>
                <c:pt idx="646" formatCode="m/d/yyyy">
                  <c:v>45231</c:v>
                </c:pt>
                <c:pt idx="647" formatCode="m/d/yyyy">
                  <c:v>45261</c:v>
                </c:pt>
              </c:numCache>
            </c:numRef>
          </c:cat>
          <c:val>
            <c:numRef>
              <c:f>'FRED Graph'!$C$12:$C$659</c:f>
              <c:numCache>
                <c:formatCode>0.0%</c:formatCode>
                <c:ptCount val="648"/>
                <c:pt idx="0">
                  <c:v>6.2E-2</c:v>
                </c:pt>
                <c:pt idx="1">
                  <c:v>6.4000000000000001E-2</c:v>
                </c:pt>
                <c:pt idx="2">
                  <c:v>6.0999999999999999E-2</c:v>
                </c:pt>
                <c:pt idx="3">
                  <c:v>6.0999999999999999E-2</c:v>
                </c:pt>
                <c:pt idx="4">
                  <c:v>0.06</c:v>
                </c:pt>
                <c:pt idx="5">
                  <c:v>0.06</c:v>
                </c:pt>
                <c:pt idx="6">
                  <c:v>5.7000000000000002E-2</c:v>
                </c:pt>
                <c:pt idx="7">
                  <c:v>5.7000000000000002E-2</c:v>
                </c:pt>
                <c:pt idx="8">
                  <c:v>5.7000000000000002E-2</c:v>
                </c:pt>
                <c:pt idx="9">
                  <c:v>5.5999999999999994E-2</c:v>
                </c:pt>
                <c:pt idx="10">
                  <c:v>5.5999999999999994E-2</c:v>
                </c:pt>
                <c:pt idx="11">
                  <c:v>5.5999999999999994E-2</c:v>
                </c:pt>
                <c:pt idx="12">
                  <c:v>5.2999999999999999E-2</c:v>
                </c:pt>
                <c:pt idx="13">
                  <c:v>4.7E-2</c:v>
                </c:pt>
                <c:pt idx="14">
                  <c:v>4.4000000000000004E-2</c:v>
                </c:pt>
                <c:pt idx="15">
                  <c:v>4.2000000000000003E-2</c:v>
                </c:pt>
                <c:pt idx="16">
                  <c:v>4.4000000000000004E-2</c:v>
                </c:pt>
                <c:pt idx="17">
                  <c:v>4.4000000000000004E-2</c:v>
                </c:pt>
                <c:pt idx="18">
                  <c:v>4.4000000000000004E-2</c:v>
                </c:pt>
                <c:pt idx="19">
                  <c:v>4.4000000000000004E-2</c:v>
                </c:pt>
                <c:pt idx="20">
                  <c:v>4.0999999999999995E-2</c:v>
                </c:pt>
                <c:pt idx="21">
                  <c:v>3.7999999999999999E-2</c:v>
                </c:pt>
                <c:pt idx="22">
                  <c:v>3.5000000000000003E-2</c:v>
                </c:pt>
                <c:pt idx="23">
                  <c:v>3.3000000000000002E-2</c:v>
                </c:pt>
                <c:pt idx="24">
                  <c:v>3.3000000000000002E-2</c:v>
                </c:pt>
                <c:pt idx="25">
                  <c:v>3.7999999999999999E-2</c:v>
                </c:pt>
                <c:pt idx="26">
                  <c:v>3.5000000000000003E-2</c:v>
                </c:pt>
                <c:pt idx="27">
                  <c:v>3.5000000000000003E-2</c:v>
                </c:pt>
                <c:pt idx="28">
                  <c:v>3.2000000000000001E-2</c:v>
                </c:pt>
                <c:pt idx="29">
                  <c:v>0.03</c:v>
                </c:pt>
                <c:pt idx="30">
                  <c:v>0.03</c:v>
                </c:pt>
                <c:pt idx="31">
                  <c:v>2.8999999999999998E-2</c:v>
                </c:pt>
                <c:pt idx="32">
                  <c:v>3.2000000000000001E-2</c:v>
                </c:pt>
                <c:pt idx="33">
                  <c:v>3.2000000000000001E-2</c:v>
                </c:pt>
                <c:pt idx="34">
                  <c:v>3.4000000000000002E-2</c:v>
                </c:pt>
                <c:pt idx="35">
                  <c:v>3.4000000000000002E-2</c:v>
                </c:pt>
                <c:pt idx="36">
                  <c:v>3.6000000000000004E-2</c:v>
                </c:pt>
                <c:pt idx="37">
                  <c:v>3.9E-2</c:v>
                </c:pt>
                <c:pt idx="38">
                  <c:v>4.8000000000000001E-2</c:v>
                </c:pt>
                <c:pt idx="39">
                  <c:v>5.2999999999999999E-2</c:v>
                </c:pt>
                <c:pt idx="40">
                  <c:v>5.5E-2</c:v>
                </c:pt>
                <c:pt idx="41">
                  <c:v>0.06</c:v>
                </c:pt>
                <c:pt idx="42">
                  <c:v>5.7000000000000002E-2</c:v>
                </c:pt>
                <c:pt idx="43">
                  <c:v>7.400000000000001E-2</c:v>
                </c:pt>
                <c:pt idx="44">
                  <c:v>7.400000000000001E-2</c:v>
                </c:pt>
                <c:pt idx="45">
                  <c:v>8.1000000000000003E-2</c:v>
                </c:pt>
                <c:pt idx="46">
                  <c:v>8.3000000000000004E-2</c:v>
                </c:pt>
                <c:pt idx="47">
                  <c:v>8.900000000000001E-2</c:v>
                </c:pt>
                <c:pt idx="48">
                  <c:v>9.6000000000000002E-2</c:v>
                </c:pt>
                <c:pt idx="49">
                  <c:v>0.1</c:v>
                </c:pt>
                <c:pt idx="50">
                  <c:v>0.10099999999999999</c:v>
                </c:pt>
                <c:pt idx="51">
                  <c:v>0.10099999999999999</c:v>
                </c:pt>
                <c:pt idx="52">
                  <c:v>0.107</c:v>
                </c:pt>
                <c:pt idx="53">
                  <c:v>0.109</c:v>
                </c:pt>
                <c:pt idx="54">
                  <c:v>0.115</c:v>
                </c:pt>
                <c:pt idx="55">
                  <c:v>0.109</c:v>
                </c:pt>
                <c:pt idx="56">
                  <c:v>0.11900000000000001</c:v>
                </c:pt>
                <c:pt idx="57">
                  <c:v>0.11800000000000001</c:v>
                </c:pt>
                <c:pt idx="58">
                  <c:v>0.122</c:v>
                </c:pt>
                <c:pt idx="59">
                  <c:v>0.121</c:v>
                </c:pt>
                <c:pt idx="60">
                  <c:v>0.11800000000000001</c:v>
                </c:pt>
                <c:pt idx="61">
                  <c:v>0.11199999999999999</c:v>
                </c:pt>
                <c:pt idx="62">
                  <c:v>0.105</c:v>
                </c:pt>
                <c:pt idx="63">
                  <c:v>0.10199999999999999</c:v>
                </c:pt>
                <c:pt idx="64">
                  <c:v>9.3000000000000013E-2</c:v>
                </c:pt>
                <c:pt idx="65">
                  <c:v>9.1999999999999998E-2</c:v>
                </c:pt>
                <c:pt idx="66">
                  <c:v>9.5000000000000001E-2</c:v>
                </c:pt>
                <c:pt idx="67">
                  <c:v>8.5999999999999993E-2</c:v>
                </c:pt>
                <c:pt idx="68">
                  <c:v>7.9000000000000001E-2</c:v>
                </c:pt>
                <c:pt idx="69">
                  <c:v>7.5999999999999998E-2</c:v>
                </c:pt>
                <c:pt idx="70">
                  <c:v>7.400000000000001E-2</c:v>
                </c:pt>
                <c:pt idx="71">
                  <c:v>7.0999999999999994E-2</c:v>
                </c:pt>
                <c:pt idx="72">
                  <c:v>6.7000000000000004E-2</c:v>
                </c:pt>
                <c:pt idx="73">
                  <c:v>6.3E-2</c:v>
                </c:pt>
                <c:pt idx="74">
                  <c:v>6.0999999999999999E-2</c:v>
                </c:pt>
                <c:pt idx="75">
                  <c:v>5.7999999999999996E-2</c:v>
                </c:pt>
                <c:pt idx="76">
                  <c:v>6.2E-2</c:v>
                </c:pt>
                <c:pt idx="77">
                  <c:v>0.06</c:v>
                </c:pt>
                <c:pt idx="78">
                  <c:v>5.5999999999999994E-2</c:v>
                </c:pt>
                <c:pt idx="79">
                  <c:v>5.7000000000000002E-2</c:v>
                </c:pt>
                <c:pt idx="80">
                  <c:v>5.5E-2</c:v>
                </c:pt>
                <c:pt idx="81">
                  <c:v>5.5E-2</c:v>
                </c:pt>
                <c:pt idx="82">
                  <c:v>5.0999999999999997E-2</c:v>
                </c:pt>
                <c:pt idx="83">
                  <c:v>0.05</c:v>
                </c:pt>
                <c:pt idx="84">
                  <c:v>5.2000000000000005E-2</c:v>
                </c:pt>
                <c:pt idx="85">
                  <c:v>6.0999999999999999E-2</c:v>
                </c:pt>
                <c:pt idx="86">
                  <c:v>6.4000000000000001E-2</c:v>
                </c:pt>
                <c:pt idx="87">
                  <c:v>7.0000000000000007E-2</c:v>
                </c:pt>
                <c:pt idx="88">
                  <c:v>6.7000000000000004E-2</c:v>
                </c:pt>
                <c:pt idx="89">
                  <c:v>6.7000000000000004E-2</c:v>
                </c:pt>
                <c:pt idx="90">
                  <c:v>6.7000000000000004E-2</c:v>
                </c:pt>
                <c:pt idx="91">
                  <c:v>6.6000000000000003E-2</c:v>
                </c:pt>
                <c:pt idx="92">
                  <c:v>6.4000000000000001E-2</c:v>
                </c:pt>
                <c:pt idx="93">
                  <c:v>6.4000000000000001E-2</c:v>
                </c:pt>
                <c:pt idx="94">
                  <c:v>6.7000000000000004E-2</c:v>
                </c:pt>
                <c:pt idx="95">
                  <c:v>6.7000000000000004E-2</c:v>
                </c:pt>
                <c:pt idx="96">
                  <c:v>6.8000000000000005E-2</c:v>
                </c:pt>
                <c:pt idx="97">
                  <c:v>6.2E-2</c:v>
                </c:pt>
                <c:pt idx="98">
                  <c:v>6.4000000000000001E-2</c:v>
                </c:pt>
                <c:pt idx="99">
                  <c:v>6.5000000000000002E-2</c:v>
                </c:pt>
                <c:pt idx="100">
                  <c:v>7.0999999999999994E-2</c:v>
                </c:pt>
                <c:pt idx="101">
                  <c:v>7.400000000000001E-2</c:v>
                </c:pt>
                <c:pt idx="102">
                  <c:v>7.6999999999999999E-2</c:v>
                </c:pt>
                <c:pt idx="103">
                  <c:v>7.9000000000000001E-2</c:v>
                </c:pt>
                <c:pt idx="104">
                  <c:v>8.5000000000000006E-2</c:v>
                </c:pt>
                <c:pt idx="105">
                  <c:v>8.900000000000001E-2</c:v>
                </c:pt>
                <c:pt idx="106">
                  <c:v>8.900000000000001E-2</c:v>
                </c:pt>
                <c:pt idx="107">
                  <c:v>0.09</c:v>
                </c:pt>
                <c:pt idx="108">
                  <c:v>9.3000000000000013E-2</c:v>
                </c:pt>
                <c:pt idx="109">
                  <c:v>9.8000000000000004E-2</c:v>
                </c:pt>
                <c:pt idx="110">
                  <c:v>0.10300000000000001</c:v>
                </c:pt>
                <c:pt idx="111">
                  <c:v>0.105</c:v>
                </c:pt>
                <c:pt idx="112">
                  <c:v>0.107</c:v>
                </c:pt>
                <c:pt idx="113">
                  <c:v>0.111</c:v>
                </c:pt>
                <c:pt idx="114">
                  <c:v>0.115</c:v>
                </c:pt>
                <c:pt idx="115">
                  <c:v>0.11800000000000001</c:v>
                </c:pt>
                <c:pt idx="116">
                  <c:v>0.11900000000000001</c:v>
                </c:pt>
                <c:pt idx="117">
                  <c:v>0.121</c:v>
                </c:pt>
                <c:pt idx="118">
                  <c:v>0.126</c:v>
                </c:pt>
                <c:pt idx="119">
                  <c:v>0.13300000000000001</c:v>
                </c:pt>
                <c:pt idx="120">
                  <c:v>0.13900000000000001</c:v>
                </c:pt>
                <c:pt idx="121">
                  <c:v>0.14199999999999999</c:v>
                </c:pt>
                <c:pt idx="122">
                  <c:v>0.14599999999999999</c:v>
                </c:pt>
                <c:pt idx="123">
                  <c:v>0.14599999999999999</c:v>
                </c:pt>
                <c:pt idx="124">
                  <c:v>0.14400000000000002</c:v>
                </c:pt>
                <c:pt idx="125">
                  <c:v>0.14300000000000002</c:v>
                </c:pt>
                <c:pt idx="126">
                  <c:v>0.13200000000000001</c:v>
                </c:pt>
                <c:pt idx="127">
                  <c:v>0.129</c:v>
                </c:pt>
                <c:pt idx="128">
                  <c:v>0.128</c:v>
                </c:pt>
                <c:pt idx="129">
                  <c:v>0.126</c:v>
                </c:pt>
                <c:pt idx="130">
                  <c:v>0.126</c:v>
                </c:pt>
                <c:pt idx="131">
                  <c:v>0.124</c:v>
                </c:pt>
                <c:pt idx="132">
                  <c:v>0.11800000000000001</c:v>
                </c:pt>
                <c:pt idx="133">
                  <c:v>0.114</c:v>
                </c:pt>
                <c:pt idx="134">
                  <c:v>0.106</c:v>
                </c:pt>
                <c:pt idx="135">
                  <c:v>0.10099999999999999</c:v>
                </c:pt>
                <c:pt idx="136">
                  <c:v>9.8000000000000004E-2</c:v>
                </c:pt>
                <c:pt idx="137">
                  <c:v>9.6999999999999989E-2</c:v>
                </c:pt>
                <c:pt idx="138">
                  <c:v>0.10800000000000001</c:v>
                </c:pt>
                <c:pt idx="139">
                  <c:v>0.10800000000000001</c:v>
                </c:pt>
                <c:pt idx="140">
                  <c:v>0.11</c:v>
                </c:pt>
                <c:pt idx="141">
                  <c:v>0.10300000000000001</c:v>
                </c:pt>
                <c:pt idx="142">
                  <c:v>9.6000000000000002E-2</c:v>
                </c:pt>
                <c:pt idx="143">
                  <c:v>8.900000000000001E-2</c:v>
                </c:pt>
                <c:pt idx="144">
                  <c:v>8.3000000000000004E-2</c:v>
                </c:pt>
                <c:pt idx="145">
                  <c:v>7.5999999999999998E-2</c:v>
                </c:pt>
                <c:pt idx="146">
                  <c:v>6.9000000000000006E-2</c:v>
                </c:pt>
                <c:pt idx="147">
                  <c:v>6.6000000000000003E-2</c:v>
                </c:pt>
                <c:pt idx="148">
                  <c:v>6.9000000000000006E-2</c:v>
                </c:pt>
                <c:pt idx="149">
                  <c:v>7.2000000000000008E-2</c:v>
                </c:pt>
                <c:pt idx="150">
                  <c:v>6.6000000000000003E-2</c:v>
                </c:pt>
                <c:pt idx="151">
                  <c:v>0.06</c:v>
                </c:pt>
                <c:pt idx="152">
                  <c:v>4.9000000000000002E-2</c:v>
                </c:pt>
                <c:pt idx="153">
                  <c:v>0.05</c:v>
                </c:pt>
                <c:pt idx="154">
                  <c:v>4.4999999999999998E-2</c:v>
                </c:pt>
                <c:pt idx="155">
                  <c:v>3.7999999999999999E-2</c:v>
                </c:pt>
                <c:pt idx="156">
                  <c:v>3.7000000000000005E-2</c:v>
                </c:pt>
                <c:pt idx="157">
                  <c:v>3.5000000000000003E-2</c:v>
                </c:pt>
                <c:pt idx="158">
                  <c:v>3.6000000000000004E-2</c:v>
                </c:pt>
                <c:pt idx="159">
                  <c:v>0.04</c:v>
                </c:pt>
                <c:pt idx="160">
                  <c:v>3.4000000000000002E-2</c:v>
                </c:pt>
                <c:pt idx="161">
                  <c:v>2.5000000000000001E-2</c:v>
                </c:pt>
                <c:pt idx="162">
                  <c:v>2.4E-2</c:v>
                </c:pt>
                <c:pt idx="163">
                  <c:v>2.5000000000000001E-2</c:v>
                </c:pt>
                <c:pt idx="164">
                  <c:v>2.7999999999999997E-2</c:v>
                </c:pt>
                <c:pt idx="165">
                  <c:v>2.7999999999999997E-2</c:v>
                </c:pt>
                <c:pt idx="166">
                  <c:v>3.2000000000000001E-2</c:v>
                </c:pt>
                <c:pt idx="167">
                  <c:v>3.7999999999999999E-2</c:v>
                </c:pt>
                <c:pt idx="168">
                  <c:v>4.2999999999999997E-2</c:v>
                </c:pt>
                <c:pt idx="169">
                  <c:v>4.7E-2</c:v>
                </c:pt>
                <c:pt idx="170">
                  <c:v>4.9000000000000002E-2</c:v>
                </c:pt>
                <c:pt idx="171">
                  <c:v>4.5999999999999999E-2</c:v>
                </c:pt>
                <c:pt idx="172">
                  <c:v>4.2999999999999997E-2</c:v>
                </c:pt>
                <c:pt idx="173">
                  <c:v>4.2999999999999997E-2</c:v>
                </c:pt>
                <c:pt idx="174">
                  <c:v>4.2999999999999997E-2</c:v>
                </c:pt>
                <c:pt idx="175">
                  <c:v>4.2999999999999997E-2</c:v>
                </c:pt>
                <c:pt idx="176">
                  <c:v>4.2999999999999997E-2</c:v>
                </c:pt>
                <c:pt idx="177">
                  <c:v>4.2999999999999997E-2</c:v>
                </c:pt>
                <c:pt idx="178">
                  <c:v>4.2000000000000003E-2</c:v>
                </c:pt>
                <c:pt idx="179">
                  <c:v>0.04</c:v>
                </c:pt>
                <c:pt idx="180">
                  <c:v>3.5000000000000003E-2</c:v>
                </c:pt>
                <c:pt idx="181">
                  <c:v>3.6000000000000004E-2</c:v>
                </c:pt>
                <c:pt idx="182">
                  <c:v>3.7999999999999999E-2</c:v>
                </c:pt>
                <c:pt idx="183">
                  <c:v>3.6000000000000004E-2</c:v>
                </c:pt>
                <c:pt idx="184">
                  <c:v>3.6000000000000004E-2</c:v>
                </c:pt>
                <c:pt idx="185">
                  <c:v>3.7000000000000005E-2</c:v>
                </c:pt>
                <c:pt idx="186">
                  <c:v>3.5000000000000003E-2</c:v>
                </c:pt>
                <c:pt idx="187">
                  <c:v>3.4000000000000002E-2</c:v>
                </c:pt>
                <c:pt idx="188">
                  <c:v>3.2000000000000001E-2</c:v>
                </c:pt>
                <c:pt idx="189">
                  <c:v>3.2000000000000001E-2</c:v>
                </c:pt>
                <c:pt idx="190">
                  <c:v>3.5000000000000003E-2</c:v>
                </c:pt>
                <c:pt idx="191">
                  <c:v>3.7999999999999999E-2</c:v>
                </c:pt>
                <c:pt idx="192">
                  <c:v>0.04</c:v>
                </c:pt>
                <c:pt idx="193">
                  <c:v>3.2000000000000001E-2</c:v>
                </c:pt>
                <c:pt idx="194">
                  <c:v>2.2000000000000002E-2</c:v>
                </c:pt>
                <c:pt idx="195">
                  <c:v>1.6E-2</c:v>
                </c:pt>
                <c:pt idx="196">
                  <c:v>1.7000000000000001E-2</c:v>
                </c:pt>
                <c:pt idx="197">
                  <c:v>1.8000000000000002E-2</c:v>
                </c:pt>
                <c:pt idx="198">
                  <c:v>1.7000000000000001E-2</c:v>
                </c:pt>
                <c:pt idx="199">
                  <c:v>1.6E-2</c:v>
                </c:pt>
                <c:pt idx="200">
                  <c:v>1.8000000000000002E-2</c:v>
                </c:pt>
                <c:pt idx="201">
                  <c:v>1.6E-2</c:v>
                </c:pt>
                <c:pt idx="202">
                  <c:v>1.3000000000000001E-2</c:v>
                </c:pt>
                <c:pt idx="203">
                  <c:v>1.2E-2</c:v>
                </c:pt>
                <c:pt idx="204">
                  <c:v>1.3999999999999999E-2</c:v>
                </c:pt>
                <c:pt idx="205">
                  <c:v>1.9E-2</c:v>
                </c:pt>
                <c:pt idx="206">
                  <c:v>2.7999999999999997E-2</c:v>
                </c:pt>
                <c:pt idx="207">
                  <c:v>3.7000000000000005E-2</c:v>
                </c:pt>
                <c:pt idx="208">
                  <c:v>3.7000000000000005E-2</c:v>
                </c:pt>
                <c:pt idx="209">
                  <c:v>3.7000000000000005E-2</c:v>
                </c:pt>
                <c:pt idx="210">
                  <c:v>3.9E-2</c:v>
                </c:pt>
                <c:pt idx="211">
                  <c:v>4.2999999999999997E-2</c:v>
                </c:pt>
                <c:pt idx="212">
                  <c:v>4.2999999999999997E-2</c:v>
                </c:pt>
                <c:pt idx="213">
                  <c:v>4.4000000000000004E-2</c:v>
                </c:pt>
                <c:pt idx="214">
                  <c:v>4.4999999999999998E-2</c:v>
                </c:pt>
                <c:pt idx="215">
                  <c:v>4.2999999999999997E-2</c:v>
                </c:pt>
                <c:pt idx="216">
                  <c:v>4.0999999999999995E-2</c:v>
                </c:pt>
                <c:pt idx="217">
                  <c:v>3.9E-2</c:v>
                </c:pt>
                <c:pt idx="218">
                  <c:v>3.7999999999999999E-2</c:v>
                </c:pt>
                <c:pt idx="219">
                  <c:v>0.04</c:v>
                </c:pt>
                <c:pt idx="220">
                  <c:v>0.04</c:v>
                </c:pt>
                <c:pt idx="221">
                  <c:v>0.04</c:v>
                </c:pt>
                <c:pt idx="222">
                  <c:v>4.0999999999999995E-2</c:v>
                </c:pt>
                <c:pt idx="223">
                  <c:v>4.0999999999999995E-2</c:v>
                </c:pt>
                <c:pt idx="224">
                  <c:v>4.2000000000000003E-2</c:v>
                </c:pt>
                <c:pt idx="225">
                  <c:v>4.2999999999999997E-2</c:v>
                </c:pt>
                <c:pt idx="226">
                  <c:v>4.2000000000000003E-2</c:v>
                </c:pt>
                <c:pt idx="227">
                  <c:v>4.4000000000000004E-2</c:v>
                </c:pt>
                <c:pt idx="228">
                  <c:v>4.4999999999999998E-2</c:v>
                </c:pt>
                <c:pt idx="229">
                  <c:v>4.5999999999999999E-2</c:v>
                </c:pt>
                <c:pt idx="230">
                  <c:v>4.9000000000000002E-2</c:v>
                </c:pt>
                <c:pt idx="231">
                  <c:v>0.05</c:v>
                </c:pt>
                <c:pt idx="232">
                  <c:v>5.2999999999999999E-2</c:v>
                </c:pt>
                <c:pt idx="233">
                  <c:v>5.2000000000000005E-2</c:v>
                </c:pt>
                <c:pt idx="234">
                  <c:v>5.0999999999999997E-2</c:v>
                </c:pt>
                <c:pt idx="235">
                  <c:v>4.5999999999999999E-2</c:v>
                </c:pt>
                <c:pt idx="236">
                  <c:v>4.4000000000000004E-2</c:v>
                </c:pt>
                <c:pt idx="237">
                  <c:v>4.5999999999999999E-2</c:v>
                </c:pt>
                <c:pt idx="238">
                  <c:v>4.7E-2</c:v>
                </c:pt>
                <c:pt idx="239">
                  <c:v>4.5999999999999999E-2</c:v>
                </c:pt>
                <c:pt idx="240">
                  <c:v>5.2000000000000005E-2</c:v>
                </c:pt>
                <c:pt idx="241">
                  <c:v>5.2999999999999999E-2</c:v>
                </c:pt>
                <c:pt idx="242">
                  <c:v>5.2000000000000005E-2</c:v>
                </c:pt>
                <c:pt idx="243">
                  <c:v>4.7E-2</c:v>
                </c:pt>
                <c:pt idx="244">
                  <c:v>4.4000000000000004E-2</c:v>
                </c:pt>
                <c:pt idx="245">
                  <c:v>4.7E-2</c:v>
                </c:pt>
                <c:pt idx="246">
                  <c:v>4.8000000000000001E-2</c:v>
                </c:pt>
                <c:pt idx="247">
                  <c:v>5.7000000000000002E-2</c:v>
                </c:pt>
                <c:pt idx="248">
                  <c:v>6.2E-2</c:v>
                </c:pt>
                <c:pt idx="249">
                  <c:v>6.4000000000000001E-2</c:v>
                </c:pt>
                <c:pt idx="250">
                  <c:v>6.2E-2</c:v>
                </c:pt>
                <c:pt idx="251">
                  <c:v>6.3E-2</c:v>
                </c:pt>
                <c:pt idx="252">
                  <c:v>5.5999999999999994E-2</c:v>
                </c:pt>
                <c:pt idx="253">
                  <c:v>5.2999999999999999E-2</c:v>
                </c:pt>
                <c:pt idx="254">
                  <c:v>4.8000000000000001E-2</c:v>
                </c:pt>
                <c:pt idx="255">
                  <c:v>4.8000000000000001E-2</c:v>
                </c:pt>
                <c:pt idx="256">
                  <c:v>0.05</c:v>
                </c:pt>
                <c:pt idx="257">
                  <c:v>4.7E-2</c:v>
                </c:pt>
                <c:pt idx="258">
                  <c:v>4.4000000000000004E-2</c:v>
                </c:pt>
                <c:pt idx="259">
                  <c:v>3.7999999999999999E-2</c:v>
                </c:pt>
                <c:pt idx="260">
                  <c:v>3.4000000000000002E-2</c:v>
                </c:pt>
                <c:pt idx="261">
                  <c:v>2.7999999999999997E-2</c:v>
                </c:pt>
                <c:pt idx="262">
                  <c:v>3.1E-2</c:v>
                </c:pt>
                <c:pt idx="263">
                  <c:v>0.03</c:v>
                </c:pt>
                <c:pt idx="264">
                  <c:v>2.7000000000000003E-2</c:v>
                </c:pt>
                <c:pt idx="265">
                  <c:v>2.7999999999999997E-2</c:v>
                </c:pt>
                <c:pt idx="266">
                  <c:v>3.2000000000000001E-2</c:v>
                </c:pt>
                <c:pt idx="267">
                  <c:v>3.2000000000000001E-2</c:v>
                </c:pt>
                <c:pt idx="268">
                  <c:v>0.03</c:v>
                </c:pt>
                <c:pt idx="269">
                  <c:v>0.03</c:v>
                </c:pt>
                <c:pt idx="270">
                  <c:v>3.2000000000000001E-2</c:v>
                </c:pt>
                <c:pt idx="271">
                  <c:v>3.1E-2</c:v>
                </c:pt>
                <c:pt idx="272">
                  <c:v>0.03</c:v>
                </c:pt>
                <c:pt idx="273">
                  <c:v>3.3000000000000002E-2</c:v>
                </c:pt>
                <c:pt idx="274">
                  <c:v>3.1E-2</c:v>
                </c:pt>
                <c:pt idx="275">
                  <c:v>0.03</c:v>
                </c:pt>
                <c:pt idx="276">
                  <c:v>3.3000000000000002E-2</c:v>
                </c:pt>
                <c:pt idx="277">
                  <c:v>3.2000000000000001E-2</c:v>
                </c:pt>
                <c:pt idx="278">
                  <c:v>0.03</c:v>
                </c:pt>
                <c:pt idx="279">
                  <c:v>3.2000000000000001E-2</c:v>
                </c:pt>
                <c:pt idx="280">
                  <c:v>3.2000000000000001E-2</c:v>
                </c:pt>
                <c:pt idx="281">
                  <c:v>0.03</c:v>
                </c:pt>
                <c:pt idx="282">
                  <c:v>2.7999999999999997E-2</c:v>
                </c:pt>
                <c:pt idx="283">
                  <c:v>2.7999999999999997E-2</c:v>
                </c:pt>
                <c:pt idx="284">
                  <c:v>2.7999999999999997E-2</c:v>
                </c:pt>
                <c:pt idx="285">
                  <c:v>2.7999999999999997E-2</c:v>
                </c:pt>
                <c:pt idx="286">
                  <c:v>2.7000000000000003E-2</c:v>
                </c:pt>
                <c:pt idx="287">
                  <c:v>2.7999999999999997E-2</c:v>
                </c:pt>
                <c:pt idx="288">
                  <c:v>2.5000000000000001E-2</c:v>
                </c:pt>
                <c:pt idx="289">
                  <c:v>2.5000000000000001E-2</c:v>
                </c:pt>
                <c:pt idx="290">
                  <c:v>2.7000000000000003E-2</c:v>
                </c:pt>
                <c:pt idx="291">
                  <c:v>2.4E-2</c:v>
                </c:pt>
                <c:pt idx="292">
                  <c:v>2.3E-2</c:v>
                </c:pt>
                <c:pt idx="293">
                  <c:v>2.5000000000000001E-2</c:v>
                </c:pt>
                <c:pt idx="294">
                  <c:v>2.7000000000000003E-2</c:v>
                </c:pt>
                <c:pt idx="295">
                  <c:v>2.8999999999999998E-2</c:v>
                </c:pt>
                <c:pt idx="296">
                  <c:v>0.03</c:v>
                </c:pt>
                <c:pt idx="297">
                  <c:v>2.6000000000000002E-2</c:v>
                </c:pt>
                <c:pt idx="298">
                  <c:v>2.6000000000000002E-2</c:v>
                </c:pt>
                <c:pt idx="299">
                  <c:v>2.6000000000000002E-2</c:v>
                </c:pt>
                <c:pt idx="300">
                  <c:v>2.8999999999999998E-2</c:v>
                </c:pt>
                <c:pt idx="301">
                  <c:v>2.8999999999999998E-2</c:v>
                </c:pt>
                <c:pt idx="302">
                  <c:v>2.7999999999999997E-2</c:v>
                </c:pt>
                <c:pt idx="303">
                  <c:v>3.1E-2</c:v>
                </c:pt>
                <c:pt idx="304">
                  <c:v>3.1E-2</c:v>
                </c:pt>
                <c:pt idx="305">
                  <c:v>0.03</c:v>
                </c:pt>
                <c:pt idx="306">
                  <c:v>2.7999999999999997E-2</c:v>
                </c:pt>
                <c:pt idx="307">
                  <c:v>2.6000000000000002E-2</c:v>
                </c:pt>
                <c:pt idx="308">
                  <c:v>2.5000000000000001E-2</c:v>
                </c:pt>
                <c:pt idx="309">
                  <c:v>2.7000000000000003E-2</c:v>
                </c:pt>
                <c:pt idx="310">
                  <c:v>2.6000000000000002E-2</c:v>
                </c:pt>
                <c:pt idx="311">
                  <c:v>2.5000000000000001E-2</c:v>
                </c:pt>
                <c:pt idx="312">
                  <c:v>2.7999999999999997E-2</c:v>
                </c:pt>
                <c:pt idx="313">
                  <c:v>2.7000000000000003E-2</c:v>
                </c:pt>
                <c:pt idx="314">
                  <c:v>2.7999999999999997E-2</c:v>
                </c:pt>
                <c:pt idx="315">
                  <c:v>2.7999999999999997E-2</c:v>
                </c:pt>
                <c:pt idx="316">
                  <c:v>2.7999999999999997E-2</c:v>
                </c:pt>
                <c:pt idx="317">
                  <c:v>2.7999999999999997E-2</c:v>
                </c:pt>
                <c:pt idx="318">
                  <c:v>2.8999999999999998E-2</c:v>
                </c:pt>
                <c:pt idx="319">
                  <c:v>2.7999999999999997E-2</c:v>
                </c:pt>
                <c:pt idx="320">
                  <c:v>0.03</c:v>
                </c:pt>
                <c:pt idx="321">
                  <c:v>3.1E-2</c:v>
                </c:pt>
                <c:pt idx="322">
                  <c:v>3.3000000000000002E-2</c:v>
                </c:pt>
                <c:pt idx="323">
                  <c:v>3.4000000000000002E-2</c:v>
                </c:pt>
                <c:pt idx="324">
                  <c:v>0.03</c:v>
                </c:pt>
                <c:pt idx="325">
                  <c:v>0.03</c:v>
                </c:pt>
                <c:pt idx="326">
                  <c:v>2.7999999999999997E-2</c:v>
                </c:pt>
                <c:pt idx="327">
                  <c:v>2.4E-2</c:v>
                </c:pt>
                <c:pt idx="328">
                  <c:v>2.2000000000000002E-2</c:v>
                </c:pt>
                <c:pt idx="329">
                  <c:v>2.2000000000000002E-2</c:v>
                </c:pt>
                <c:pt idx="330">
                  <c:v>2.2000000000000002E-2</c:v>
                </c:pt>
                <c:pt idx="331">
                  <c:v>2.3E-2</c:v>
                </c:pt>
                <c:pt idx="332">
                  <c:v>2.2000000000000002E-2</c:v>
                </c:pt>
                <c:pt idx="333">
                  <c:v>2.1000000000000001E-2</c:v>
                </c:pt>
                <c:pt idx="334">
                  <c:v>1.9E-2</c:v>
                </c:pt>
                <c:pt idx="335">
                  <c:v>1.7000000000000001E-2</c:v>
                </c:pt>
                <c:pt idx="336">
                  <c:v>1.6E-2</c:v>
                </c:pt>
                <c:pt idx="337">
                  <c:v>1.3999999999999999E-2</c:v>
                </c:pt>
                <c:pt idx="338">
                  <c:v>1.3999999999999999E-2</c:v>
                </c:pt>
                <c:pt idx="339">
                  <c:v>1.3999999999999999E-2</c:v>
                </c:pt>
                <c:pt idx="340">
                  <c:v>1.7000000000000001E-2</c:v>
                </c:pt>
                <c:pt idx="341">
                  <c:v>1.6E-2</c:v>
                </c:pt>
                <c:pt idx="342">
                  <c:v>1.7000000000000001E-2</c:v>
                </c:pt>
                <c:pt idx="343">
                  <c:v>1.6E-2</c:v>
                </c:pt>
                <c:pt idx="344">
                  <c:v>1.3999999999999999E-2</c:v>
                </c:pt>
                <c:pt idx="345">
                  <c:v>1.4999999999999999E-2</c:v>
                </c:pt>
                <c:pt idx="346">
                  <c:v>1.4999999999999999E-2</c:v>
                </c:pt>
                <c:pt idx="347">
                  <c:v>1.6E-2</c:v>
                </c:pt>
                <c:pt idx="348">
                  <c:v>1.7000000000000001E-2</c:v>
                </c:pt>
                <c:pt idx="349">
                  <c:v>1.7000000000000001E-2</c:v>
                </c:pt>
                <c:pt idx="350">
                  <c:v>1.7000000000000001E-2</c:v>
                </c:pt>
                <c:pt idx="351">
                  <c:v>2.3E-2</c:v>
                </c:pt>
                <c:pt idx="352">
                  <c:v>2.1000000000000001E-2</c:v>
                </c:pt>
                <c:pt idx="353">
                  <c:v>0.02</c:v>
                </c:pt>
                <c:pt idx="354">
                  <c:v>2.1000000000000001E-2</c:v>
                </c:pt>
                <c:pt idx="355">
                  <c:v>2.3E-2</c:v>
                </c:pt>
                <c:pt idx="356">
                  <c:v>2.6000000000000002E-2</c:v>
                </c:pt>
                <c:pt idx="357">
                  <c:v>2.6000000000000002E-2</c:v>
                </c:pt>
                <c:pt idx="358">
                  <c:v>2.6000000000000002E-2</c:v>
                </c:pt>
                <c:pt idx="359">
                  <c:v>2.7000000000000003E-2</c:v>
                </c:pt>
                <c:pt idx="360">
                  <c:v>2.7999999999999997E-2</c:v>
                </c:pt>
                <c:pt idx="361">
                  <c:v>3.2000000000000001E-2</c:v>
                </c:pt>
                <c:pt idx="362">
                  <c:v>3.7999999999999999E-2</c:v>
                </c:pt>
                <c:pt idx="363">
                  <c:v>0.03</c:v>
                </c:pt>
                <c:pt idx="364">
                  <c:v>3.1E-2</c:v>
                </c:pt>
                <c:pt idx="365">
                  <c:v>3.7000000000000005E-2</c:v>
                </c:pt>
                <c:pt idx="366">
                  <c:v>3.6000000000000004E-2</c:v>
                </c:pt>
                <c:pt idx="367">
                  <c:v>3.4000000000000002E-2</c:v>
                </c:pt>
                <c:pt idx="368">
                  <c:v>3.5000000000000003E-2</c:v>
                </c:pt>
                <c:pt idx="369">
                  <c:v>3.5000000000000003E-2</c:v>
                </c:pt>
                <c:pt idx="370">
                  <c:v>3.4000000000000002E-2</c:v>
                </c:pt>
                <c:pt idx="371">
                  <c:v>3.4000000000000002E-2</c:v>
                </c:pt>
                <c:pt idx="372">
                  <c:v>3.7000000000000005E-2</c:v>
                </c:pt>
                <c:pt idx="373">
                  <c:v>3.5000000000000003E-2</c:v>
                </c:pt>
                <c:pt idx="374">
                  <c:v>0.03</c:v>
                </c:pt>
                <c:pt idx="375">
                  <c:v>3.2000000000000001E-2</c:v>
                </c:pt>
                <c:pt idx="376">
                  <c:v>3.6000000000000004E-2</c:v>
                </c:pt>
                <c:pt idx="377">
                  <c:v>3.2000000000000001E-2</c:v>
                </c:pt>
                <c:pt idx="378">
                  <c:v>2.7000000000000003E-2</c:v>
                </c:pt>
                <c:pt idx="379">
                  <c:v>2.7000000000000003E-2</c:v>
                </c:pt>
                <c:pt idx="380">
                  <c:v>2.6000000000000002E-2</c:v>
                </c:pt>
                <c:pt idx="381">
                  <c:v>2.1000000000000001E-2</c:v>
                </c:pt>
                <c:pt idx="382">
                  <c:v>1.9E-2</c:v>
                </c:pt>
                <c:pt idx="383">
                  <c:v>1.6E-2</c:v>
                </c:pt>
                <c:pt idx="384">
                  <c:v>1.2E-2</c:v>
                </c:pt>
                <c:pt idx="385">
                  <c:v>1.1000000000000001E-2</c:v>
                </c:pt>
                <c:pt idx="386">
                  <c:v>1.3999999999999999E-2</c:v>
                </c:pt>
                <c:pt idx="387">
                  <c:v>1.6E-2</c:v>
                </c:pt>
                <c:pt idx="388">
                  <c:v>1.2E-2</c:v>
                </c:pt>
                <c:pt idx="389">
                  <c:v>1.1000000000000001E-2</c:v>
                </c:pt>
                <c:pt idx="390">
                  <c:v>1.4999999999999999E-2</c:v>
                </c:pt>
                <c:pt idx="391">
                  <c:v>1.7000000000000001E-2</c:v>
                </c:pt>
                <c:pt idx="392">
                  <c:v>1.4999999999999999E-2</c:v>
                </c:pt>
                <c:pt idx="393">
                  <c:v>0.02</c:v>
                </c:pt>
                <c:pt idx="394">
                  <c:v>2.3E-2</c:v>
                </c:pt>
                <c:pt idx="395">
                  <c:v>2.5000000000000001E-2</c:v>
                </c:pt>
                <c:pt idx="396">
                  <c:v>2.7999999999999997E-2</c:v>
                </c:pt>
                <c:pt idx="397">
                  <c:v>3.1E-2</c:v>
                </c:pt>
                <c:pt idx="398">
                  <c:v>0.03</c:v>
                </c:pt>
                <c:pt idx="399">
                  <c:v>2.2000000000000002E-2</c:v>
                </c:pt>
                <c:pt idx="400">
                  <c:v>1.9E-2</c:v>
                </c:pt>
                <c:pt idx="401">
                  <c:v>1.9E-2</c:v>
                </c:pt>
                <c:pt idx="402">
                  <c:v>2.1000000000000001E-2</c:v>
                </c:pt>
                <c:pt idx="403">
                  <c:v>2.2000000000000002E-2</c:v>
                </c:pt>
                <c:pt idx="404">
                  <c:v>2.4E-2</c:v>
                </c:pt>
                <c:pt idx="405">
                  <c:v>0.02</c:v>
                </c:pt>
                <c:pt idx="406">
                  <c:v>1.9E-2</c:v>
                </c:pt>
                <c:pt idx="407">
                  <c:v>0.02</c:v>
                </c:pt>
                <c:pt idx="408">
                  <c:v>0.02</c:v>
                </c:pt>
                <c:pt idx="409">
                  <c:v>1.7000000000000001E-2</c:v>
                </c:pt>
                <c:pt idx="410">
                  <c:v>1.7000000000000001E-2</c:v>
                </c:pt>
                <c:pt idx="411">
                  <c:v>2.3E-2</c:v>
                </c:pt>
                <c:pt idx="412">
                  <c:v>2.8999999999999998E-2</c:v>
                </c:pt>
                <c:pt idx="413">
                  <c:v>3.2000000000000001E-2</c:v>
                </c:pt>
                <c:pt idx="414">
                  <c:v>2.8999999999999998E-2</c:v>
                </c:pt>
                <c:pt idx="415">
                  <c:v>2.5000000000000001E-2</c:v>
                </c:pt>
                <c:pt idx="416">
                  <c:v>2.5000000000000001E-2</c:v>
                </c:pt>
                <c:pt idx="417">
                  <c:v>3.2000000000000001E-2</c:v>
                </c:pt>
                <c:pt idx="418">
                  <c:v>3.6000000000000004E-2</c:v>
                </c:pt>
                <c:pt idx="419">
                  <c:v>3.3000000000000002E-2</c:v>
                </c:pt>
                <c:pt idx="420">
                  <c:v>2.7999999999999997E-2</c:v>
                </c:pt>
                <c:pt idx="421">
                  <c:v>3.1E-2</c:v>
                </c:pt>
                <c:pt idx="422">
                  <c:v>3.2000000000000001E-2</c:v>
                </c:pt>
                <c:pt idx="423">
                  <c:v>3.4000000000000002E-2</c:v>
                </c:pt>
                <c:pt idx="424">
                  <c:v>2.8999999999999998E-2</c:v>
                </c:pt>
                <c:pt idx="425">
                  <c:v>2.5000000000000001E-2</c:v>
                </c:pt>
                <c:pt idx="426">
                  <c:v>3.1E-2</c:v>
                </c:pt>
                <c:pt idx="427">
                  <c:v>3.6000000000000004E-2</c:v>
                </c:pt>
                <c:pt idx="428">
                  <c:v>4.7E-2</c:v>
                </c:pt>
                <c:pt idx="429">
                  <c:v>4.4000000000000004E-2</c:v>
                </c:pt>
                <c:pt idx="430">
                  <c:v>3.3000000000000002E-2</c:v>
                </c:pt>
                <c:pt idx="431">
                  <c:v>3.3000000000000002E-2</c:v>
                </c:pt>
                <c:pt idx="432">
                  <c:v>0.04</c:v>
                </c:pt>
                <c:pt idx="433">
                  <c:v>3.6000000000000004E-2</c:v>
                </c:pt>
                <c:pt idx="434">
                  <c:v>3.4000000000000002E-2</c:v>
                </c:pt>
                <c:pt idx="435">
                  <c:v>3.6000000000000004E-2</c:v>
                </c:pt>
                <c:pt idx="436">
                  <c:v>0.04</c:v>
                </c:pt>
                <c:pt idx="437">
                  <c:v>4.2000000000000003E-2</c:v>
                </c:pt>
                <c:pt idx="438">
                  <c:v>4.0999999999999995E-2</c:v>
                </c:pt>
                <c:pt idx="439">
                  <c:v>3.9E-2</c:v>
                </c:pt>
                <c:pt idx="440">
                  <c:v>0.02</c:v>
                </c:pt>
                <c:pt idx="441">
                  <c:v>1.3999999999999999E-2</c:v>
                </c:pt>
                <c:pt idx="442">
                  <c:v>0.02</c:v>
                </c:pt>
                <c:pt idx="443">
                  <c:v>2.5000000000000001E-2</c:v>
                </c:pt>
                <c:pt idx="444">
                  <c:v>2.1000000000000001E-2</c:v>
                </c:pt>
                <c:pt idx="445">
                  <c:v>2.4E-2</c:v>
                </c:pt>
                <c:pt idx="446">
                  <c:v>2.7999999999999997E-2</c:v>
                </c:pt>
                <c:pt idx="447">
                  <c:v>2.6000000000000002E-2</c:v>
                </c:pt>
                <c:pt idx="448">
                  <c:v>2.7000000000000003E-2</c:v>
                </c:pt>
                <c:pt idx="449">
                  <c:v>2.7000000000000003E-2</c:v>
                </c:pt>
                <c:pt idx="450">
                  <c:v>2.3E-2</c:v>
                </c:pt>
                <c:pt idx="451">
                  <c:v>1.9E-2</c:v>
                </c:pt>
                <c:pt idx="452">
                  <c:v>2.7999999999999997E-2</c:v>
                </c:pt>
                <c:pt idx="453">
                  <c:v>3.6000000000000004E-2</c:v>
                </c:pt>
                <c:pt idx="454">
                  <c:v>4.4000000000000004E-2</c:v>
                </c:pt>
                <c:pt idx="455">
                  <c:v>4.0999999999999995E-2</c:v>
                </c:pt>
                <c:pt idx="456">
                  <c:v>4.2999999999999997E-2</c:v>
                </c:pt>
                <c:pt idx="457">
                  <c:v>4.0999999999999995E-2</c:v>
                </c:pt>
                <c:pt idx="458">
                  <c:v>0.04</c:v>
                </c:pt>
                <c:pt idx="459">
                  <c:v>3.9E-2</c:v>
                </c:pt>
                <c:pt idx="460">
                  <c:v>4.0999999999999995E-2</c:v>
                </c:pt>
                <c:pt idx="461">
                  <c:v>4.9000000000000002E-2</c:v>
                </c:pt>
                <c:pt idx="462">
                  <c:v>5.5E-2</c:v>
                </c:pt>
                <c:pt idx="463">
                  <c:v>5.2999999999999999E-2</c:v>
                </c:pt>
                <c:pt idx="464">
                  <c:v>0.05</c:v>
                </c:pt>
                <c:pt idx="465">
                  <c:v>3.7000000000000005E-2</c:v>
                </c:pt>
                <c:pt idx="466">
                  <c:v>1.1000000000000001E-2</c:v>
                </c:pt>
                <c:pt idx="467">
                  <c:v>0</c:v>
                </c:pt>
                <c:pt idx="468">
                  <c:v>-1E-3</c:v>
                </c:pt>
                <c:pt idx="469">
                  <c:v>0</c:v>
                </c:pt>
                <c:pt idx="470">
                  <c:v>-4.0000000000000001E-3</c:v>
                </c:pt>
                <c:pt idx="471">
                  <c:v>-6.0000000000000001E-3</c:v>
                </c:pt>
                <c:pt idx="472">
                  <c:v>-0.01</c:v>
                </c:pt>
                <c:pt idx="473">
                  <c:v>-1.2E-2</c:v>
                </c:pt>
                <c:pt idx="474">
                  <c:v>-0.02</c:v>
                </c:pt>
                <c:pt idx="475">
                  <c:v>-1.4999999999999999E-2</c:v>
                </c:pt>
                <c:pt idx="476">
                  <c:v>-1.3999999999999999E-2</c:v>
                </c:pt>
                <c:pt idx="477">
                  <c:v>-2E-3</c:v>
                </c:pt>
                <c:pt idx="478">
                  <c:v>1.9E-2</c:v>
                </c:pt>
                <c:pt idx="479">
                  <c:v>2.7999999999999997E-2</c:v>
                </c:pt>
                <c:pt idx="480">
                  <c:v>2.6000000000000002E-2</c:v>
                </c:pt>
                <c:pt idx="481">
                  <c:v>2.2000000000000002E-2</c:v>
                </c:pt>
                <c:pt idx="482">
                  <c:v>2.3E-2</c:v>
                </c:pt>
                <c:pt idx="483">
                  <c:v>2.2000000000000002E-2</c:v>
                </c:pt>
                <c:pt idx="484">
                  <c:v>0.02</c:v>
                </c:pt>
                <c:pt idx="485">
                  <c:v>1.1000000000000001E-2</c:v>
                </c:pt>
                <c:pt idx="486">
                  <c:v>1.3000000000000001E-2</c:v>
                </c:pt>
                <c:pt idx="487">
                  <c:v>1.2E-2</c:v>
                </c:pt>
                <c:pt idx="488">
                  <c:v>1.1000000000000001E-2</c:v>
                </c:pt>
                <c:pt idx="489">
                  <c:v>1.2E-2</c:v>
                </c:pt>
                <c:pt idx="490">
                  <c:v>1.1000000000000001E-2</c:v>
                </c:pt>
                <c:pt idx="491">
                  <c:v>1.3999999999999999E-2</c:v>
                </c:pt>
                <c:pt idx="492">
                  <c:v>1.7000000000000001E-2</c:v>
                </c:pt>
                <c:pt idx="493">
                  <c:v>2.1000000000000001E-2</c:v>
                </c:pt>
                <c:pt idx="494">
                  <c:v>2.6000000000000002E-2</c:v>
                </c:pt>
                <c:pt idx="495">
                  <c:v>3.1E-2</c:v>
                </c:pt>
                <c:pt idx="496">
                  <c:v>3.5000000000000003E-2</c:v>
                </c:pt>
                <c:pt idx="497">
                  <c:v>3.5000000000000003E-2</c:v>
                </c:pt>
                <c:pt idx="498">
                  <c:v>3.6000000000000004E-2</c:v>
                </c:pt>
                <c:pt idx="499">
                  <c:v>3.7999999999999999E-2</c:v>
                </c:pt>
                <c:pt idx="500">
                  <c:v>3.7999999999999999E-2</c:v>
                </c:pt>
                <c:pt idx="501">
                  <c:v>3.5000000000000003E-2</c:v>
                </c:pt>
                <c:pt idx="502">
                  <c:v>3.5000000000000003E-2</c:v>
                </c:pt>
                <c:pt idx="503">
                  <c:v>3.1E-2</c:v>
                </c:pt>
                <c:pt idx="504">
                  <c:v>0.03</c:v>
                </c:pt>
                <c:pt idx="505">
                  <c:v>2.8999999999999998E-2</c:v>
                </c:pt>
                <c:pt idx="506">
                  <c:v>2.6000000000000002E-2</c:v>
                </c:pt>
                <c:pt idx="507">
                  <c:v>2.3E-2</c:v>
                </c:pt>
                <c:pt idx="508">
                  <c:v>1.7000000000000001E-2</c:v>
                </c:pt>
                <c:pt idx="509">
                  <c:v>1.7000000000000001E-2</c:v>
                </c:pt>
                <c:pt idx="510">
                  <c:v>1.3999999999999999E-2</c:v>
                </c:pt>
                <c:pt idx="511">
                  <c:v>1.7000000000000001E-2</c:v>
                </c:pt>
                <c:pt idx="512">
                  <c:v>1.9E-2</c:v>
                </c:pt>
                <c:pt idx="513">
                  <c:v>2.2000000000000002E-2</c:v>
                </c:pt>
                <c:pt idx="514">
                  <c:v>1.8000000000000002E-2</c:v>
                </c:pt>
                <c:pt idx="515">
                  <c:v>1.8000000000000002E-2</c:v>
                </c:pt>
                <c:pt idx="516">
                  <c:v>1.7000000000000001E-2</c:v>
                </c:pt>
                <c:pt idx="517">
                  <c:v>0.02</c:v>
                </c:pt>
                <c:pt idx="518">
                  <c:v>1.4999999999999999E-2</c:v>
                </c:pt>
                <c:pt idx="519">
                  <c:v>1.1000000000000001E-2</c:v>
                </c:pt>
                <c:pt idx="520">
                  <c:v>1.3999999999999999E-2</c:v>
                </c:pt>
                <c:pt idx="521">
                  <c:v>1.7000000000000001E-2</c:v>
                </c:pt>
                <c:pt idx="522">
                  <c:v>1.9E-2</c:v>
                </c:pt>
                <c:pt idx="523">
                  <c:v>1.4999999999999999E-2</c:v>
                </c:pt>
                <c:pt idx="524">
                  <c:v>1.1000000000000001E-2</c:v>
                </c:pt>
                <c:pt idx="525">
                  <c:v>9.0000000000000011E-3</c:v>
                </c:pt>
                <c:pt idx="526">
                  <c:v>1.2E-2</c:v>
                </c:pt>
                <c:pt idx="527">
                  <c:v>1.4999999999999999E-2</c:v>
                </c:pt>
                <c:pt idx="528">
                  <c:v>1.6E-2</c:v>
                </c:pt>
                <c:pt idx="529">
                  <c:v>1.1000000000000001E-2</c:v>
                </c:pt>
                <c:pt idx="530">
                  <c:v>1.6E-2</c:v>
                </c:pt>
                <c:pt idx="531">
                  <c:v>0.02</c:v>
                </c:pt>
                <c:pt idx="532">
                  <c:v>2.2000000000000002E-2</c:v>
                </c:pt>
                <c:pt idx="533">
                  <c:v>2.1000000000000001E-2</c:v>
                </c:pt>
                <c:pt idx="534">
                  <c:v>0.02</c:v>
                </c:pt>
                <c:pt idx="535">
                  <c:v>1.7000000000000001E-2</c:v>
                </c:pt>
                <c:pt idx="536">
                  <c:v>1.7000000000000001E-2</c:v>
                </c:pt>
                <c:pt idx="537">
                  <c:v>1.6E-2</c:v>
                </c:pt>
                <c:pt idx="538">
                  <c:v>1.2E-2</c:v>
                </c:pt>
                <c:pt idx="539">
                  <c:v>6.9999999999999993E-3</c:v>
                </c:pt>
                <c:pt idx="540">
                  <c:v>-2E-3</c:v>
                </c:pt>
                <c:pt idx="541">
                  <c:v>-1E-3</c:v>
                </c:pt>
                <c:pt idx="542">
                  <c:v>0</c:v>
                </c:pt>
                <c:pt idx="543">
                  <c:v>-1E-3</c:v>
                </c:pt>
                <c:pt idx="544">
                  <c:v>0</c:v>
                </c:pt>
                <c:pt idx="545">
                  <c:v>2E-3</c:v>
                </c:pt>
                <c:pt idx="546">
                  <c:v>2E-3</c:v>
                </c:pt>
                <c:pt idx="547">
                  <c:v>2E-3</c:v>
                </c:pt>
                <c:pt idx="548">
                  <c:v>0</c:v>
                </c:pt>
                <c:pt idx="549">
                  <c:v>1E-3</c:v>
                </c:pt>
                <c:pt idx="550">
                  <c:v>4.0000000000000001E-3</c:v>
                </c:pt>
                <c:pt idx="551">
                  <c:v>6.0000000000000001E-3</c:v>
                </c:pt>
                <c:pt idx="552">
                  <c:v>1.2E-2</c:v>
                </c:pt>
                <c:pt idx="553">
                  <c:v>8.0000000000000002E-3</c:v>
                </c:pt>
                <c:pt idx="554">
                  <c:v>9.0000000000000011E-3</c:v>
                </c:pt>
                <c:pt idx="555">
                  <c:v>1.2E-2</c:v>
                </c:pt>
                <c:pt idx="556">
                  <c:v>1.1000000000000001E-2</c:v>
                </c:pt>
                <c:pt idx="557">
                  <c:v>1.1000000000000001E-2</c:v>
                </c:pt>
                <c:pt idx="558">
                  <c:v>9.0000000000000011E-3</c:v>
                </c:pt>
                <c:pt idx="559">
                  <c:v>1.1000000000000001E-2</c:v>
                </c:pt>
                <c:pt idx="560">
                  <c:v>1.4999999999999999E-2</c:v>
                </c:pt>
                <c:pt idx="561">
                  <c:v>1.7000000000000001E-2</c:v>
                </c:pt>
                <c:pt idx="562">
                  <c:v>1.7000000000000001E-2</c:v>
                </c:pt>
                <c:pt idx="563">
                  <c:v>2.1000000000000001E-2</c:v>
                </c:pt>
                <c:pt idx="564">
                  <c:v>2.5000000000000001E-2</c:v>
                </c:pt>
                <c:pt idx="565">
                  <c:v>2.7999999999999997E-2</c:v>
                </c:pt>
                <c:pt idx="566">
                  <c:v>2.4E-2</c:v>
                </c:pt>
                <c:pt idx="567">
                  <c:v>2.2000000000000002E-2</c:v>
                </c:pt>
                <c:pt idx="568">
                  <c:v>1.9E-2</c:v>
                </c:pt>
                <c:pt idx="569">
                  <c:v>1.6E-2</c:v>
                </c:pt>
                <c:pt idx="570">
                  <c:v>1.7000000000000001E-2</c:v>
                </c:pt>
                <c:pt idx="571">
                  <c:v>1.9E-2</c:v>
                </c:pt>
                <c:pt idx="572">
                  <c:v>2.2000000000000002E-2</c:v>
                </c:pt>
                <c:pt idx="573">
                  <c:v>0.02</c:v>
                </c:pt>
                <c:pt idx="574">
                  <c:v>2.2000000000000002E-2</c:v>
                </c:pt>
                <c:pt idx="575">
                  <c:v>2.1000000000000001E-2</c:v>
                </c:pt>
                <c:pt idx="576">
                  <c:v>2.2000000000000002E-2</c:v>
                </c:pt>
                <c:pt idx="577">
                  <c:v>2.3E-2</c:v>
                </c:pt>
                <c:pt idx="578">
                  <c:v>2.3E-2</c:v>
                </c:pt>
                <c:pt idx="579">
                  <c:v>2.5000000000000001E-2</c:v>
                </c:pt>
                <c:pt idx="580">
                  <c:v>2.7999999999999997E-2</c:v>
                </c:pt>
                <c:pt idx="581">
                  <c:v>2.7999999999999997E-2</c:v>
                </c:pt>
                <c:pt idx="582">
                  <c:v>2.8999999999999998E-2</c:v>
                </c:pt>
                <c:pt idx="583">
                  <c:v>2.6000000000000002E-2</c:v>
                </c:pt>
                <c:pt idx="584">
                  <c:v>2.3E-2</c:v>
                </c:pt>
                <c:pt idx="585">
                  <c:v>2.5000000000000001E-2</c:v>
                </c:pt>
                <c:pt idx="586">
                  <c:v>2.1000000000000001E-2</c:v>
                </c:pt>
                <c:pt idx="587">
                  <c:v>0.02</c:v>
                </c:pt>
                <c:pt idx="588">
                  <c:v>1.6E-2</c:v>
                </c:pt>
                <c:pt idx="589">
                  <c:v>1.4999999999999999E-2</c:v>
                </c:pt>
                <c:pt idx="590">
                  <c:v>1.9E-2</c:v>
                </c:pt>
                <c:pt idx="591">
                  <c:v>0.02</c:v>
                </c:pt>
                <c:pt idx="592">
                  <c:v>1.8000000000000002E-2</c:v>
                </c:pt>
                <c:pt idx="593">
                  <c:v>1.6E-2</c:v>
                </c:pt>
                <c:pt idx="594">
                  <c:v>1.8000000000000002E-2</c:v>
                </c:pt>
                <c:pt idx="595">
                  <c:v>1.7000000000000001E-2</c:v>
                </c:pt>
                <c:pt idx="596">
                  <c:v>1.7000000000000001E-2</c:v>
                </c:pt>
                <c:pt idx="597">
                  <c:v>1.8000000000000002E-2</c:v>
                </c:pt>
                <c:pt idx="598">
                  <c:v>2.1000000000000001E-2</c:v>
                </c:pt>
                <c:pt idx="599">
                  <c:v>2.3E-2</c:v>
                </c:pt>
                <c:pt idx="600">
                  <c:v>2.5000000000000001E-2</c:v>
                </c:pt>
                <c:pt idx="601">
                  <c:v>2.3E-2</c:v>
                </c:pt>
                <c:pt idx="602">
                  <c:v>1.4999999999999999E-2</c:v>
                </c:pt>
                <c:pt idx="603">
                  <c:v>3.0000000000000001E-3</c:v>
                </c:pt>
                <c:pt idx="604">
                  <c:v>2E-3</c:v>
                </c:pt>
                <c:pt idx="605">
                  <c:v>6.9999999999999993E-3</c:v>
                </c:pt>
                <c:pt idx="606">
                  <c:v>0.01</c:v>
                </c:pt>
                <c:pt idx="607">
                  <c:v>1.3000000000000001E-2</c:v>
                </c:pt>
                <c:pt idx="608">
                  <c:v>1.3999999999999999E-2</c:v>
                </c:pt>
                <c:pt idx="609">
                  <c:v>1.2E-2</c:v>
                </c:pt>
                <c:pt idx="610">
                  <c:v>1.2E-2</c:v>
                </c:pt>
                <c:pt idx="611">
                  <c:v>1.3000000000000001E-2</c:v>
                </c:pt>
                <c:pt idx="612">
                  <c:v>1.3999999999999999E-2</c:v>
                </c:pt>
                <c:pt idx="613">
                  <c:v>1.7000000000000001E-2</c:v>
                </c:pt>
                <c:pt idx="614">
                  <c:v>2.6000000000000002E-2</c:v>
                </c:pt>
                <c:pt idx="615">
                  <c:v>4.0999999999999995E-2</c:v>
                </c:pt>
                <c:pt idx="616">
                  <c:v>4.9000000000000002E-2</c:v>
                </c:pt>
                <c:pt idx="617">
                  <c:v>5.2999999999999999E-2</c:v>
                </c:pt>
                <c:pt idx="618">
                  <c:v>5.2000000000000005E-2</c:v>
                </c:pt>
                <c:pt idx="619">
                  <c:v>5.2000000000000005E-2</c:v>
                </c:pt>
                <c:pt idx="620">
                  <c:v>5.4000000000000006E-2</c:v>
                </c:pt>
                <c:pt idx="621">
                  <c:v>6.2E-2</c:v>
                </c:pt>
                <c:pt idx="622">
                  <c:v>6.9000000000000006E-2</c:v>
                </c:pt>
                <c:pt idx="623">
                  <c:v>7.2000000000000008E-2</c:v>
                </c:pt>
                <c:pt idx="624">
                  <c:v>7.5999999999999998E-2</c:v>
                </c:pt>
                <c:pt idx="625">
                  <c:v>0.08</c:v>
                </c:pt>
                <c:pt idx="626">
                  <c:v>8.5000000000000006E-2</c:v>
                </c:pt>
                <c:pt idx="627">
                  <c:v>8.199999999999999E-2</c:v>
                </c:pt>
                <c:pt idx="628">
                  <c:v>8.5000000000000006E-2</c:v>
                </c:pt>
                <c:pt idx="629">
                  <c:v>8.900000000000001E-2</c:v>
                </c:pt>
                <c:pt idx="630">
                  <c:v>8.4000000000000005E-2</c:v>
                </c:pt>
                <c:pt idx="631">
                  <c:v>8.199999999999999E-2</c:v>
                </c:pt>
                <c:pt idx="632">
                  <c:v>8.199999999999999E-2</c:v>
                </c:pt>
                <c:pt idx="633">
                  <c:v>7.8E-2</c:v>
                </c:pt>
                <c:pt idx="634">
                  <c:v>7.0999999999999994E-2</c:v>
                </c:pt>
                <c:pt idx="635">
                  <c:v>6.4000000000000001E-2</c:v>
                </c:pt>
                <c:pt idx="636">
                  <c:v>6.3E-2</c:v>
                </c:pt>
                <c:pt idx="637">
                  <c:v>0.06</c:v>
                </c:pt>
                <c:pt idx="638">
                  <c:v>0.05</c:v>
                </c:pt>
                <c:pt idx="639">
                  <c:v>0.05</c:v>
                </c:pt>
                <c:pt idx="640">
                  <c:v>4.0999999999999995E-2</c:v>
                </c:pt>
                <c:pt idx="641">
                  <c:v>3.1E-2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AA-409A-B12D-ED1FFA89B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180096"/>
        <c:axId val="512180488"/>
      </c:lineChart>
      <c:dateAx>
        <c:axId val="512180096"/>
        <c:scaling>
          <c:orientation val="minMax"/>
        </c:scaling>
        <c:delete val="0"/>
        <c:axPos val="b"/>
        <c:majorGridlines/>
        <c:numFmt formatCode="[$-409]mmm\-yy;@" sourceLinked="0"/>
        <c:majorTickMark val="out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512180488"/>
        <c:crosses val="autoZero"/>
        <c:auto val="1"/>
        <c:lblOffset val="100"/>
        <c:baseTimeUnit val="months"/>
        <c:majorUnit val="5"/>
        <c:majorTimeUnit val="years"/>
      </c:dateAx>
      <c:valAx>
        <c:axId val="5121804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12180096"/>
        <c:crosses val="autoZero"/>
        <c:crossBetween val="between"/>
      </c:valAx>
      <c:valAx>
        <c:axId val="737429240"/>
        <c:scaling>
          <c:orientation val="minMax"/>
          <c:max val="800"/>
        </c:scaling>
        <c:delete val="0"/>
        <c:axPos val="r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35880568"/>
        <c:crosses val="max"/>
        <c:crossBetween val="between"/>
      </c:valAx>
      <c:catAx>
        <c:axId val="735880568"/>
        <c:scaling>
          <c:orientation val="minMax"/>
        </c:scaling>
        <c:delete val="1"/>
        <c:axPos val="b"/>
        <c:majorTickMark val="out"/>
        <c:minorTickMark val="none"/>
        <c:tickLblPos val="nextTo"/>
        <c:crossAx val="737429240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Wage Growth vs Inflation</a:t>
            </a:r>
          </a:p>
          <a:p>
            <a:pPr>
              <a:defRPr/>
            </a:pPr>
            <a:r>
              <a:rPr lang="en-US" sz="1200" dirty="0"/>
              <a:t>US</a:t>
            </a:r>
            <a:r>
              <a:rPr lang="en-US" sz="1200" baseline="0" dirty="0"/>
              <a:t> CPI-U Growth vs US Total Private Avg Hourly Earnings Growth; January 2019-Present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Source:</a:t>
            </a:r>
            <a:r>
              <a:rPr lang="en-US" sz="1200" baseline="0" dirty="0"/>
              <a:t> FRED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935258092738409E-2"/>
          <c:y val="0.16166666666666665"/>
          <c:w val="0.86149343832020997"/>
          <c:h val="0.60049270495599816"/>
        </c:manualLayout>
      </c:layout>
      <c:areaChart>
        <c:grouping val="stacked"/>
        <c:varyColors val="0"/>
        <c:ser>
          <c:idx val="2"/>
          <c:order val="2"/>
          <c:tx>
            <c:strRef>
              <c:f>'FRED Graph'!$H$11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'FRED Graph'!$E$154:$E$207</c:f>
              <c:numCache>
                <c:formatCode>yyyy\-mm\-dd</c:formatCode>
                <c:ptCount val="5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</c:numCache>
            </c:numRef>
          </c:cat>
          <c:val>
            <c:numRef>
              <c:f>'FRED Graph'!$H$154:$H$207</c:f>
              <c:numCache>
                <c:formatCode>General</c:formatCode>
                <c:ptCount val="54"/>
                <c:pt idx="0">
                  <c:v>3.2173600000000004E-2</c:v>
                </c:pt>
                <c:pt idx="1">
                  <c:v>3.5514000000000004E-2</c:v>
                </c:pt>
                <c:pt idx="2">
                  <c:v>3.4624000000000002E-2</c:v>
                </c:pt>
                <c:pt idx="3">
                  <c:v>3.1203599999999998E-2</c:v>
                </c:pt>
                <c:pt idx="4">
                  <c:v>3.2616800000000001E-2</c:v>
                </c:pt>
                <c:pt idx="5">
                  <c:v>3.3666299999999996E-2</c:v>
                </c:pt>
                <c:pt idx="6">
                  <c:v>3.4329999999999999E-2</c:v>
                </c:pt>
                <c:pt idx="7">
                  <c:v>3.4191199999999998E-2</c:v>
                </c:pt>
                <c:pt idx="8">
                  <c:v>3.1112700000000004E-2</c:v>
                </c:pt>
                <c:pt idx="9">
                  <c:v>3.2163699999999996E-2</c:v>
                </c:pt>
                <c:pt idx="10">
                  <c:v>3.31633E-2</c:v>
                </c:pt>
                <c:pt idx="11">
                  <c:v>2.9390399999999997E-2</c:v>
                </c:pt>
                <c:pt idx="12">
                  <c:v>3.0445799999999999E-2</c:v>
                </c:pt>
                <c:pt idx="13">
                  <c:v>3.0685899999999999E-2</c:v>
                </c:pt>
                <c:pt idx="14">
                  <c:v>3.6344000000000001E-2</c:v>
                </c:pt>
                <c:pt idx="15">
                  <c:v>8.105190000000001E-2</c:v>
                </c:pt>
                <c:pt idx="16">
                  <c:v>6.67624E-2</c:v>
                </c:pt>
                <c:pt idx="17">
                  <c:v>5.11811E-2</c:v>
                </c:pt>
                <c:pt idx="18">
                  <c:v>4.8893600000000002E-2</c:v>
                </c:pt>
                <c:pt idx="19">
                  <c:v>4.7991499999999999E-2</c:v>
                </c:pt>
                <c:pt idx="20">
                  <c:v>4.7923299999999995E-2</c:v>
                </c:pt>
                <c:pt idx="21">
                  <c:v>4.6033999999999999E-2</c:v>
                </c:pt>
                <c:pt idx="22">
                  <c:v>4.5502599999999997E-2</c:v>
                </c:pt>
                <c:pt idx="23">
                  <c:v>5.4635200000000002E-2</c:v>
                </c:pt>
                <c:pt idx="24">
                  <c:v>5.2409400000000002E-2</c:v>
                </c:pt>
                <c:pt idx="25">
                  <c:v>5.25394E-2</c:v>
                </c:pt>
                <c:pt idx="26">
                  <c:v>4.3402799999999998E-2</c:v>
                </c:pt>
                <c:pt idx="27">
                  <c:v>6.3312000000000004E-3</c:v>
                </c:pt>
                <c:pt idx="28">
                  <c:v>2.2207299999999999E-2</c:v>
                </c:pt>
                <c:pt idx="29">
                  <c:v>3.9496099999999999E-2</c:v>
                </c:pt>
                <c:pt idx="30">
                  <c:v>4.3212E-2</c:v>
                </c:pt>
                <c:pt idx="31">
                  <c:v>4.4097699999999997E-2</c:v>
                </c:pt>
                <c:pt idx="32">
                  <c:v>4.8780499999999997E-2</c:v>
                </c:pt>
                <c:pt idx="33">
                  <c:v>5.4163800000000005E-2</c:v>
                </c:pt>
                <c:pt idx="34">
                  <c:v>5.3981099999999997E-2</c:v>
                </c:pt>
                <c:pt idx="35">
                  <c:v>5.0133700000000003E-2</c:v>
                </c:pt>
                <c:pt idx="36">
                  <c:v>5.7152399999999999E-2</c:v>
                </c:pt>
                <c:pt idx="37">
                  <c:v>5.2579000000000001E-2</c:v>
                </c:pt>
                <c:pt idx="38">
                  <c:v>5.9234600000000005E-2</c:v>
                </c:pt>
                <c:pt idx="39">
                  <c:v>5.7615899999999998E-2</c:v>
                </c:pt>
                <c:pt idx="40">
                  <c:v>5.5299500000000001E-2</c:v>
                </c:pt>
                <c:pt idx="41">
                  <c:v>5.4045199999999995E-2</c:v>
                </c:pt>
                <c:pt idx="42">
                  <c:v>5.44684E-2</c:v>
                </c:pt>
                <c:pt idx="43">
                  <c:v>5.36062E-2</c:v>
                </c:pt>
                <c:pt idx="44">
                  <c:v>5.0710600000000002E-2</c:v>
                </c:pt>
                <c:pt idx="45">
                  <c:v>4.8811799999999995E-2</c:v>
                </c:pt>
                <c:pt idx="46">
                  <c:v>4.9936000000000001E-2</c:v>
                </c:pt>
                <c:pt idx="47">
                  <c:v>4.7740299999999999E-2</c:v>
                </c:pt>
                <c:pt idx="48">
                  <c:v>4.3945600000000001E-2</c:v>
                </c:pt>
                <c:pt idx="49">
                  <c:v>4.6790999999999999E-2</c:v>
                </c:pt>
                <c:pt idx="50">
                  <c:v>4.3041200000000002E-2</c:v>
                </c:pt>
                <c:pt idx="51">
                  <c:v>4.3832199999999995E-2</c:v>
                </c:pt>
                <c:pt idx="52">
                  <c:v>4.3668100000000001E-2</c:v>
                </c:pt>
                <c:pt idx="53">
                  <c:v>4.3505299999999997E-2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D-4FD9-AE42-7AD7FEEEA3DC}"/>
            </c:ext>
          </c:extLst>
        </c:ser>
        <c:ser>
          <c:idx val="3"/>
          <c:order val="3"/>
          <c:tx>
            <c:strRef>
              <c:f>'FRED Graph'!$I$11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'FRED Graph'!$E$154:$E$207</c:f>
              <c:numCache>
                <c:formatCode>yyyy\-mm\-dd</c:formatCode>
                <c:ptCount val="5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</c:numCache>
            </c:numRef>
          </c:cat>
          <c:val>
            <c:numRef>
              <c:f>'FRED Graph'!$I$154:$I$207</c:f>
              <c:numCache>
                <c:formatCode>General</c:formatCode>
                <c:ptCount val="54"/>
                <c:pt idx="0">
                  <c:v>-1.6666800000000002E-2</c:v>
                </c:pt>
                <c:pt idx="1">
                  <c:v>-2.0313400000000002E-2</c:v>
                </c:pt>
                <c:pt idx="2">
                  <c:v>-1.6092600000000002E-2</c:v>
                </c:pt>
                <c:pt idx="3">
                  <c:v>-1.1285699999999999E-2</c:v>
                </c:pt>
                <c:pt idx="4">
                  <c:v>-1.4681600000000003E-2</c:v>
                </c:pt>
                <c:pt idx="5">
                  <c:v>-1.7169499999999997E-2</c:v>
                </c:pt>
                <c:pt idx="6">
                  <c:v>-1.6532399999999999E-2</c:v>
                </c:pt>
                <c:pt idx="7">
                  <c:v>-1.6723399999999999E-2</c:v>
                </c:pt>
                <c:pt idx="8">
                  <c:v>-1.3946500000000004E-2</c:v>
                </c:pt>
                <c:pt idx="9">
                  <c:v>-1.4471899999999996E-2</c:v>
                </c:pt>
                <c:pt idx="10">
                  <c:v>-1.2541300000000002E-2</c:v>
                </c:pt>
                <c:pt idx="11">
                  <c:v>-6.2504999999999956E-3</c:v>
                </c:pt>
                <c:pt idx="12">
                  <c:v>-5.4415999999999978E-3</c:v>
                </c:pt>
                <c:pt idx="13">
                  <c:v>-7.2926999999999992E-3</c:v>
                </c:pt>
                <c:pt idx="14">
                  <c:v>-2.0915300000000001E-2</c:v>
                </c:pt>
                <c:pt idx="15">
                  <c:v>-7.7599900000000013E-2</c:v>
                </c:pt>
                <c:pt idx="16">
                  <c:v>-6.4498299999999995E-2</c:v>
                </c:pt>
                <c:pt idx="17">
                  <c:v>-4.4020900000000002E-2</c:v>
                </c:pt>
                <c:pt idx="18">
                  <c:v>-3.8752200000000001E-2</c:v>
                </c:pt>
                <c:pt idx="19">
                  <c:v>-3.4900799999999996E-2</c:v>
                </c:pt>
                <c:pt idx="20">
                  <c:v>-3.4208499999999996E-2</c:v>
                </c:pt>
                <c:pt idx="21">
                  <c:v>-3.4208699999999995E-2</c:v>
                </c:pt>
                <c:pt idx="22">
                  <c:v>-3.3826999999999996E-2</c:v>
                </c:pt>
                <c:pt idx="23">
                  <c:v>-4.1414800000000002E-2</c:v>
                </c:pt>
                <c:pt idx="24">
                  <c:v>-3.8461599999999999E-2</c:v>
                </c:pt>
                <c:pt idx="25">
                  <c:v>-3.56058E-2</c:v>
                </c:pt>
                <c:pt idx="26">
                  <c:v>-1.7097599999999998E-2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D-4FD9-AE42-7AD7FEEEA3DC}"/>
            </c:ext>
          </c:extLst>
        </c:ser>
        <c:ser>
          <c:idx val="4"/>
          <c:order val="4"/>
          <c:tx>
            <c:strRef>
              <c:f>'FRED Graph'!$J$11</c:f>
              <c:strCache>
                <c:ptCount val="1"/>
                <c:pt idx="0">
                  <c:v>Difference2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'FRED Graph'!$E$154:$E$207</c:f>
              <c:numCache>
                <c:formatCode>yyyy\-mm\-dd</c:formatCode>
                <c:ptCount val="5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</c:numCache>
            </c:numRef>
          </c:cat>
          <c:val>
            <c:numRef>
              <c:f>'FRED Graph'!$J$154:$J$207</c:f>
              <c:numCache>
                <c:formatCode>General</c:formatCode>
                <c:ptCount val="54"/>
                <c:pt idx="27">
                  <c:v>3.49743E-2</c:v>
                </c:pt>
                <c:pt idx="28">
                  <c:v>2.6943000000000002E-2</c:v>
                </c:pt>
                <c:pt idx="29">
                  <c:v>1.3319999999999999E-2</c:v>
                </c:pt>
                <c:pt idx="30">
                  <c:v>9.0031E-3</c:v>
                </c:pt>
                <c:pt idx="31">
                  <c:v>7.785200000000006E-3</c:v>
                </c:pt>
                <c:pt idx="32">
                  <c:v>5.0558000000000061E-3</c:v>
                </c:pt>
                <c:pt idx="33">
                  <c:v>8.2136999999999974E-3</c:v>
                </c:pt>
                <c:pt idx="34">
                  <c:v>1.4642800000000004E-2</c:v>
                </c:pt>
                <c:pt idx="35">
                  <c:v>2.1810899999999994E-2</c:v>
                </c:pt>
                <c:pt idx="36">
                  <c:v>1.8800400000000002E-2</c:v>
                </c:pt>
                <c:pt idx="37">
                  <c:v>2.6969500000000007E-2</c:v>
                </c:pt>
                <c:pt idx="38">
                  <c:v>2.5917599999999992E-2</c:v>
                </c:pt>
                <c:pt idx="39">
                  <c:v>2.4661799999999998E-2</c:v>
                </c:pt>
                <c:pt idx="40">
                  <c:v>2.9723800000000009E-2</c:v>
                </c:pt>
                <c:pt idx="41">
                  <c:v>3.5284700000000009E-2</c:v>
                </c:pt>
                <c:pt idx="42">
                  <c:v>2.9663400000000006E-2</c:v>
                </c:pt>
                <c:pt idx="43">
                  <c:v>2.8667399999999989E-2</c:v>
                </c:pt>
                <c:pt idx="44">
                  <c:v>3.1437899999999998E-2</c:v>
                </c:pt>
                <c:pt idx="45">
                  <c:v>2.8813100000000001E-2</c:v>
                </c:pt>
                <c:pt idx="46">
                  <c:v>2.1417499999999999E-2</c:v>
                </c:pt>
                <c:pt idx="47">
                  <c:v>1.6709100000000005E-2</c:v>
                </c:pt>
                <c:pt idx="48">
                  <c:v>1.9526000000000002E-2</c:v>
                </c:pt>
                <c:pt idx="49">
                  <c:v>1.3073399999999999E-2</c:v>
                </c:pt>
                <c:pt idx="50">
                  <c:v>6.8279999999999938E-3</c:v>
                </c:pt>
                <c:pt idx="51">
                  <c:v>5.7397000000000004E-3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D-4FD9-AE42-7AD7FEEEA3DC}"/>
            </c:ext>
          </c:extLst>
        </c:ser>
        <c:ser>
          <c:idx val="5"/>
          <c:order val="5"/>
          <c:tx>
            <c:strRef>
              <c:f>'FRED Graph'!$K$11</c:f>
              <c:strCache>
                <c:ptCount val="1"/>
                <c:pt idx="0">
                  <c:v>Difference3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'FRED Graph'!$E$154:$E$207</c:f>
              <c:numCache>
                <c:formatCode>yyyy\-mm\-dd</c:formatCode>
                <c:ptCount val="5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</c:numCache>
            </c:numRef>
          </c:cat>
          <c:val>
            <c:numRef>
              <c:f>'FRED Graph'!$K$154:$K$207</c:f>
              <c:numCache>
                <c:formatCode>General</c:formatCode>
                <c:ptCount val="54"/>
                <c:pt idx="52">
                  <c:v>-2.3796999999999985E-3</c:v>
                </c:pt>
                <c:pt idx="53">
                  <c:v>-1.2585299999999997E-2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D-4FD9-AE42-7AD7FEEEA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604360"/>
        <c:axId val="404022352"/>
      </c:areaChart>
      <c:lineChart>
        <c:grouping val="standard"/>
        <c:varyColors val="0"/>
        <c:ser>
          <c:idx val="0"/>
          <c:order val="0"/>
          <c:tx>
            <c:strRef>
              <c:f>'FRED Graph'!$F$11</c:f>
              <c:strCache>
                <c:ptCount val="1"/>
                <c:pt idx="0">
                  <c:v>Wages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3"/>
              <c:layout>
                <c:manualLayout>
                  <c:x val="8.3333333333331303E-3"/>
                  <c:y val="-7.35294117647059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B05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defRPr>
                    </a:pPr>
                    <a:r>
                      <a:rPr lang="en-US" sz="1400" dirty="0">
                        <a:solidFill>
                          <a:srgbClr val="00B050"/>
                        </a:solidFill>
                      </a:rPr>
                      <a:t>Wages</a:t>
                    </a:r>
                    <a:br>
                      <a:rPr lang="en-US" sz="1400" dirty="0">
                        <a:solidFill>
                          <a:srgbClr val="00B050"/>
                        </a:solidFill>
                      </a:rPr>
                    </a:br>
                    <a:fld id="{E5765A19-D597-436D-8EFF-E4047A5349A4}" type="VALUE">
                      <a:rPr lang="en-US" sz="1400" smtClean="0">
                        <a:solidFill>
                          <a:srgbClr val="00B050"/>
                        </a:solidFill>
                      </a:rPr>
                      <a:pPr>
                        <a:defRPr sz="1400">
                          <a:solidFill>
                            <a:srgbClr val="00B050"/>
                          </a:solidFill>
                        </a:defRPr>
                      </a:pPr>
                      <a:t>[VALUE]</a:t>
                    </a:fld>
                    <a:endParaRPr lang="en-US" sz="1400" dirty="0">
                      <a:solidFill>
                        <a:srgbClr val="00B050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31D-4FD9-AE42-7AD7FEEEA3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Graph'!$E$154:$E$207</c:f>
              <c:numCache>
                <c:formatCode>yyyy\-mm\-dd</c:formatCode>
                <c:ptCount val="5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</c:numCache>
            </c:numRef>
          </c:cat>
          <c:val>
            <c:numRef>
              <c:f>'FRED Graph'!$F$154:$F$207</c:f>
              <c:numCache>
                <c:formatCode>General</c:formatCode>
                <c:ptCount val="54"/>
                <c:pt idx="0">
                  <c:v>3.2173600000000004E-2</c:v>
                </c:pt>
                <c:pt idx="1">
                  <c:v>3.5514000000000004E-2</c:v>
                </c:pt>
                <c:pt idx="2">
                  <c:v>3.4624000000000002E-2</c:v>
                </c:pt>
                <c:pt idx="3">
                  <c:v>3.1203599999999998E-2</c:v>
                </c:pt>
                <c:pt idx="4">
                  <c:v>3.2616800000000001E-2</c:v>
                </c:pt>
                <c:pt idx="5">
                  <c:v>3.3666299999999996E-2</c:v>
                </c:pt>
                <c:pt idx="6">
                  <c:v>3.4329999999999999E-2</c:v>
                </c:pt>
                <c:pt idx="7">
                  <c:v>3.4191199999999998E-2</c:v>
                </c:pt>
                <c:pt idx="8">
                  <c:v>3.1112700000000004E-2</c:v>
                </c:pt>
                <c:pt idx="9">
                  <c:v>3.2163699999999996E-2</c:v>
                </c:pt>
                <c:pt idx="10">
                  <c:v>3.31633E-2</c:v>
                </c:pt>
                <c:pt idx="11">
                  <c:v>2.9390399999999997E-2</c:v>
                </c:pt>
                <c:pt idx="12">
                  <c:v>3.0445799999999999E-2</c:v>
                </c:pt>
                <c:pt idx="13">
                  <c:v>3.0685899999999999E-2</c:v>
                </c:pt>
                <c:pt idx="14">
                  <c:v>3.6344000000000001E-2</c:v>
                </c:pt>
                <c:pt idx="15">
                  <c:v>8.105190000000001E-2</c:v>
                </c:pt>
                <c:pt idx="16">
                  <c:v>6.67624E-2</c:v>
                </c:pt>
                <c:pt idx="17">
                  <c:v>5.11811E-2</c:v>
                </c:pt>
                <c:pt idx="18">
                  <c:v>4.8893600000000002E-2</c:v>
                </c:pt>
                <c:pt idx="19">
                  <c:v>4.7991499999999999E-2</c:v>
                </c:pt>
                <c:pt idx="20">
                  <c:v>4.7923299999999995E-2</c:v>
                </c:pt>
                <c:pt idx="21">
                  <c:v>4.6033999999999999E-2</c:v>
                </c:pt>
                <c:pt idx="22">
                  <c:v>4.5502599999999997E-2</c:v>
                </c:pt>
                <c:pt idx="23">
                  <c:v>5.4635200000000002E-2</c:v>
                </c:pt>
                <c:pt idx="24">
                  <c:v>5.2409400000000002E-2</c:v>
                </c:pt>
                <c:pt idx="25">
                  <c:v>5.25394E-2</c:v>
                </c:pt>
                <c:pt idx="26">
                  <c:v>4.3402799999999998E-2</c:v>
                </c:pt>
                <c:pt idx="27">
                  <c:v>6.3312000000000004E-3</c:v>
                </c:pt>
                <c:pt idx="28">
                  <c:v>2.2207299999999999E-2</c:v>
                </c:pt>
                <c:pt idx="29">
                  <c:v>3.9496099999999999E-2</c:v>
                </c:pt>
                <c:pt idx="30">
                  <c:v>4.3212E-2</c:v>
                </c:pt>
                <c:pt idx="31">
                  <c:v>4.4097699999999997E-2</c:v>
                </c:pt>
                <c:pt idx="32">
                  <c:v>4.8780499999999997E-2</c:v>
                </c:pt>
                <c:pt idx="33">
                  <c:v>5.4163800000000005E-2</c:v>
                </c:pt>
                <c:pt idx="34">
                  <c:v>5.3981099999999997E-2</c:v>
                </c:pt>
                <c:pt idx="35">
                  <c:v>5.0133700000000003E-2</c:v>
                </c:pt>
                <c:pt idx="36">
                  <c:v>5.7152399999999999E-2</c:v>
                </c:pt>
                <c:pt idx="37">
                  <c:v>5.2579000000000001E-2</c:v>
                </c:pt>
                <c:pt idx="38">
                  <c:v>5.9234600000000005E-2</c:v>
                </c:pt>
                <c:pt idx="39">
                  <c:v>5.7615899999999998E-2</c:v>
                </c:pt>
                <c:pt idx="40">
                  <c:v>5.5299500000000001E-2</c:v>
                </c:pt>
                <c:pt idx="41">
                  <c:v>5.4045199999999995E-2</c:v>
                </c:pt>
                <c:pt idx="42">
                  <c:v>5.44684E-2</c:v>
                </c:pt>
                <c:pt idx="43">
                  <c:v>5.36062E-2</c:v>
                </c:pt>
                <c:pt idx="44">
                  <c:v>5.0710600000000002E-2</c:v>
                </c:pt>
                <c:pt idx="45">
                  <c:v>4.8811799999999995E-2</c:v>
                </c:pt>
                <c:pt idx="46">
                  <c:v>4.9936000000000001E-2</c:v>
                </c:pt>
                <c:pt idx="47">
                  <c:v>4.7740299999999999E-2</c:v>
                </c:pt>
                <c:pt idx="48">
                  <c:v>4.3945600000000001E-2</c:v>
                </c:pt>
                <c:pt idx="49">
                  <c:v>4.6790999999999999E-2</c:v>
                </c:pt>
                <c:pt idx="50">
                  <c:v>4.3041200000000002E-2</c:v>
                </c:pt>
                <c:pt idx="51">
                  <c:v>4.3832199999999995E-2</c:v>
                </c:pt>
                <c:pt idx="52">
                  <c:v>4.3668100000000001E-2</c:v>
                </c:pt>
                <c:pt idx="53">
                  <c:v>4.3505299999999997E-2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1D-4FD9-AE42-7AD7FEEEA3DC}"/>
            </c:ext>
          </c:extLst>
        </c:ser>
        <c:ser>
          <c:idx val="1"/>
          <c:order val="1"/>
          <c:tx>
            <c:strRef>
              <c:f>'FRED Graph'!$G$11</c:f>
              <c:strCache>
                <c:ptCount val="1"/>
                <c:pt idx="0">
                  <c:v>Inflation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3"/>
              <c:layout>
                <c:manualLayout>
                  <c:x val="6.9444444444442411E-3"/>
                  <c:y val="3.676470588235285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2"/>
                        </a:solidFill>
                      </a:rPr>
                      <a:t>CPI</a:t>
                    </a:r>
                    <a:br>
                      <a:rPr lang="en-US" dirty="0">
                        <a:solidFill>
                          <a:schemeClr val="accent2"/>
                        </a:solidFill>
                      </a:rPr>
                    </a:br>
                    <a:fld id="{1DFA19C4-F659-405E-8212-6D6CC2EEF964}" type="VALUE">
                      <a:rPr lang="en-US" smtClean="0">
                        <a:solidFill>
                          <a:schemeClr val="accent2"/>
                        </a:solidFill>
                      </a:rPr>
                      <a:pPr/>
                      <a:t>[VALUE]</a:t>
                    </a:fld>
                    <a:endParaRPr lang="en-US" dirty="0">
                      <a:solidFill>
                        <a:schemeClr val="accent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31D-4FD9-AE42-7AD7FEEEA3D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Graph'!$E$154:$E$207</c:f>
              <c:numCache>
                <c:formatCode>yyyy\-mm\-dd</c:formatCode>
                <c:ptCount val="5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</c:numCache>
            </c:numRef>
          </c:cat>
          <c:val>
            <c:numRef>
              <c:f>'FRED Graph'!$G$154:$G$207</c:f>
              <c:numCache>
                <c:formatCode>General</c:formatCode>
                <c:ptCount val="54"/>
                <c:pt idx="0">
                  <c:v>1.5506800000000001E-2</c:v>
                </c:pt>
                <c:pt idx="1">
                  <c:v>1.52006E-2</c:v>
                </c:pt>
                <c:pt idx="2">
                  <c:v>1.85314E-2</c:v>
                </c:pt>
                <c:pt idx="3">
                  <c:v>1.9917899999999999E-2</c:v>
                </c:pt>
                <c:pt idx="4">
                  <c:v>1.7935199999999998E-2</c:v>
                </c:pt>
                <c:pt idx="5">
                  <c:v>1.6496799999999999E-2</c:v>
                </c:pt>
                <c:pt idx="6">
                  <c:v>1.77976E-2</c:v>
                </c:pt>
                <c:pt idx="7">
                  <c:v>1.7467799999999999E-2</c:v>
                </c:pt>
                <c:pt idx="8">
                  <c:v>1.71662E-2</c:v>
                </c:pt>
                <c:pt idx="9">
                  <c:v>1.7691800000000001E-2</c:v>
                </c:pt>
                <c:pt idx="10">
                  <c:v>2.0621999999999998E-2</c:v>
                </c:pt>
                <c:pt idx="11">
                  <c:v>2.3139900000000001E-2</c:v>
                </c:pt>
                <c:pt idx="12">
                  <c:v>2.5004200000000001E-2</c:v>
                </c:pt>
                <c:pt idx="13">
                  <c:v>2.3393199999999999E-2</c:v>
                </c:pt>
                <c:pt idx="14">
                  <c:v>1.54287E-2</c:v>
                </c:pt>
                <c:pt idx="15">
                  <c:v>3.4520000000000002E-3</c:v>
                </c:pt>
                <c:pt idx="16">
                  <c:v>2.2640999999999998E-3</c:v>
                </c:pt>
                <c:pt idx="17">
                  <c:v>7.1602000000000002E-3</c:v>
                </c:pt>
                <c:pt idx="18">
                  <c:v>1.01414E-2</c:v>
                </c:pt>
                <c:pt idx="19">
                  <c:v>1.30907E-2</c:v>
                </c:pt>
                <c:pt idx="20">
                  <c:v>1.3714800000000001E-2</c:v>
                </c:pt>
                <c:pt idx="21">
                  <c:v>1.18253E-2</c:v>
                </c:pt>
                <c:pt idx="22">
                  <c:v>1.16756E-2</c:v>
                </c:pt>
                <c:pt idx="23">
                  <c:v>1.32204E-2</c:v>
                </c:pt>
                <c:pt idx="24">
                  <c:v>1.39478E-2</c:v>
                </c:pt>
                <c:pt idx="25">
                  <c:v>1.69336E-2</c:v>
                </c:pt>
                <c:pt idx="26">
                  <c:v>2.6305200000000001E-2</c:v>
                </c:pt>
                <c:pt idx="27">
                  <c:v>4.1305500000000002E-2</c:v>
                </c:pt>
                <c:pt idx="28">
                  <c:v>4.9150300000000001E-2</c:v>
                </c:pt>
                <c:pt idx="29">
                  <c:v>5.2816099999999998E-2</c:v>
                </c:pt>
                <c:pt idx="30">
                  <c:v>5.22151E-2</c:v>
                </c:pt>
                <c:pt idx="31">
                  <c:v>5.1882900000000003E-2</c:v>
                </c:pt>
                <c:pt idx="32">
                  <c:v>5.3836300000000004E-2</c:v>
                </c:pt>
                <c:pt idx="33">
                  <c:v>6.2377500000000002E-2</c:v>
                </c:pt>
                <c:pt idx="34">
                  <c:v>6.8623900000000002E-2</c:v>
                </c:pt>
                <c:pt idx="35">
                  <c:v>7.1944599999999997E-2</c:v>
                </c:pt>
                <c:pt idx="36">
                  <c:v>7.5952800000000001E-2</c:v>
                </c:pt>
                <c:pt idx="37">
                  <c:v>7.9548500000000008E-2</c:v>
                </c:pt>
                <c:pt idx="38">
                  <c:v>8.5152199999999997E-2</c:v>
                </c:pt>
                <c:pt idx="39">
                  <c:v>8.2277699999999995E-2</c:v>
                </c:pt>
                <c:pt idx="40">
                  <c:v>8.502330000000001E-2</c:v>
                </c:pt>
                <c:pt idx="41">
                  <c:v>8.9329900000000004E-2</c:v>
                </c:pt>
                <c:pt idx="42">
                  <c:v>8.4131800000000007E-2</c:v>
                </c:pt>
                <c:pt idx="43">
                  <c:v>8.2273599999999988E-2</c:v>
                </c:pt>
                <c:pt idx="44">
                  <c:v>8.2148499999999999E-2</c:v>
                </c:pt>
                <c:pt idx="45">
                  <c:v>7.7624899999999997E-2</c:v>
                </c:pt>
                <c:pt idx="46">
                  <c:v>7.13535E-2</c:v>
                </c:pt>
                <c:pt idx="47">
                  <c:v>6.4449400000000004E-2</c:v>
                </c:pt>
                <c:pt idx="48">
                  <c:v>6.3471600000000003E-2</c:v>
                </c:pt>
                <c:pt idx="49">
                  <c:v>5.9864399999999998E-2</c:v>
                </c:pt>
                <c:pt idx="50">
                  <c:v>4.9869199999999995E-2</c:v>
                </c:pt>
                <c:pt idx="51">
                  <c:v>4.9571899999999995E-2</c:v>
                </c:pt>
                <c:pt idx="52">
                  <c:v>4.1288400000000003E-2</c:v>
                </c:pt>
                <c:pt idx="53">
                  <c:v>3.092E-2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1D-4FD9-AE42-7AD7FEEEA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604360"/>
        <c:axId val="404022352"/>
      </c:lineChart>
      <c:dateAx>
        <c:axId val="374604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404022352"/>
        <c:crosses val="autoZero"/>
        <c:auto val="1"/>
        <c:lblOffset val="100"/>
        <c:baseTimeUnit val="months"/>
        <c:majorUnit val="3"/>
        <c:majorTimeUnit val="months"/>
      </c:dateAx>
      <c:valAx>
        <c:axId val="404022352"/>
        <c:scaling>
          <c:orientation val="minMax"/>
          <c:max val="9.000000000000002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37460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U.S.</a:t>
            </a:r>
            <a:r>
              <a:rPr lang="en-US" sz="2000" baseline="0" dirty="0"/>
              <a:t> Real GDP Growth Forecast</a:t>
            </a:r>
          </a:p>
          <a:p>
            <a:pPr>
              <a:defRPr/>
            </a:pPr>
            <a:r>
              <a:rPr lang="en-US" sz="1200" baseline="0" dirty="0"/>
              <a:t>Actuals Q1 2023, Forecast Q2 2023-Q4 2024</a:t>
            </a:r>
          </a:p>
          <a:p>
            <a:pPr>
              <a:defRPr/>
            </a:pPr>
            <a:r>
              <a:rPr lang="en-US" sz="1200" baseline="0" dirty="0"/>
              <a:t>Source: </a:t>
            </a:r>
            <a:r>
              <a:rPr lang="en-US" sz="1200" baseline="0" dirty="0">
                <a:solidFill>
                  <a:srgbClr val="FF0000"/>
                </a:solidFill>
              </a:rPr>
              <a:t>Blue Chip Indicators</a:t>
            </a:r>
            <a:r>
              <a:rPr lang="en-US" sz="1200" baseline="0" dirty="0"/>
              <a:t>, </a:t>
            </a:r>
            <a:r>
              <a:rPr lang="en-US" sz="1200" baseline="0" dirty="0">
                <a:solidFill>
                  <a:srgbClr val="7030A0"/>
                </a:solidFill>
              </a:rPr>
              <a:t>IHS Global Insight</a:t>
            </a:r>
          </a:p>
        </c:rich>
      </c:tx>
      <c:layout>
        <c:manualLayout>
          <c:xMode val="edge"/>
          <c:yMode val="edge"/>
          <c:x val="0.30438199912510938"/>
          <c:y val="1.35620271730739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598862642169743E-2"/>
          <c:y val="0.16071136328547167"/>
          <c:w val="0.92373447069116366"/>
          <c:h val="0.60407325922494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GDP!$A$35</c:f>
              <c:strCache>
                <c:ptCount val="1"/>
                <c:pt idx="0">
                  <c:v>Actual GDP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7.91295746785359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8C-4EC4-ACBF-A0D1263E9F7C}"/>
                </c:ext>
              </c:extLst>
            </c:dLbl>
            <c:dLbl>
              <c:idx val="1"/>
              <c:layout>
                <c:manualLayout>
                  <c:x val="5.93471810089020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8C-4EC4-ACBF-A0D1263E9F7C}"/>
                </c:ext>
              </c:extLst>
            </c:dLbl>
            <c:dLbl>
              <c:idx val="2"/>
              <c:layout>
                <c:manualLayout>
                  <c:x val="5.9347181008902079E-3"/>
                  <c:y val="-5.09253376320799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8C-4EC4-ACBF-A0D1263E9F7C}"/>
                </c:ext>
              </c:extLst>
            </c:dLbl>
            <c:dLbl>
              <c:idx val="3"/>
              <c:layout>
                <c:manualLayout>
                  <c:x val="5.93471810089020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8C-4EC4-ACBF-A0D1263E9F7C}"/>
                </c:ext>
              </c:extLst>
            </c:dLbl>
            <c:dLbl>
              <c:idx val="4"/>
              <c:layout>
                <c:manualLayout>
                  <c:x val="3.7462817147856519E-3"/>
                  <c:y val="9.8039215686274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8C-4EC4-ACBF-A0D1263E9F7C}"/>
                </c:ext>
              </c:extLst>
            </c:dLbl>
            <c:dLbl>
              <c:idx val="5"/>
              <c:layout>
                <c:manualLayout>
                  <c:x val="7.9129483814523189E-3"/>
                  <c:y val="9.8039215686274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8C-4EC4-ACBF-A0D1263E9F7C}"/>
                </c:ext>
              </c:extLst>
            </c:dLbl>
            <c:dLbl>
              <c:idx val="6"/>
              <c:layout>
                <c:manualLayout>
                  <c:x val="5.9347181008902079E-3"/>
                  <c:y val="0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1.6%</a:t>
                    </a:r>
                    <a:br>
                      <a:rPr lang="en-US" dirty="0"/>
                    </a:br>
                    <a:r>
                      <a:rPr lang="en-US" dirty="0"/>
                      <a:t>(prelim)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38C-4EC4-ACBF-A0D1263E9F7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GDP!$Z$34:$AG$34</c:f>
              <c:strCache>
                <c:ptCount val="8"/>
                <c:pt idx="0">
                  <c:v>Q1 
2023</c:v>
                </c:pt>
                <c:pt idx="1">
                  <c:v>Q2 
2023</c:v>
                </c:pt>
                <c:pt idx="2">
                  <c:v>Q3 
2023</c:v>
                </c:pt>
                <c:pt idx="3">
                  <c:v>Q4 
2023</c:v>
                </c:pt>
                <c:pt idx="4">
                  <c:v>Q1 
2024</c:v>
                </c:pt>
                <c:pt idx="5">
                  <c:v>Q2 
2024</c:v>
                </c:pt>
                <c:pt idx="6">
                  <c:v>Q3 
2024</c:v>
                </c:pt>
                <c:pt idx="7">
                  <c:v>Q4 
2024</c:v>
                </c:pt>
              </c:strCache>
            </c:strRef>
          </c:cat>
          <c:val>
            <c:numRef>
              <c:f>GDP!$Z$35:$AG$35</c:f>
              <c:numCache>
                <c:formatCode>General</c:formatCode>
                <c:ptCount val="8"/>
                <c:pt idx="0">
                  <c:v>2.0021000000000001E-2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8C-4EC4-ACBF-A0D1263E9F7C}"/>
            </c:ext>
          </c:extLst>
        </c:ser>
        <c:ser>
          <c:idx val="2"/>
          <c:order val="1"/>
          <c:tx>
            <c:strRef>
              <c:f>GDP!$A$37</c:f>
              <c:strCache>
                <c:ptCount val="1"/>
                <c:pt idx="0">
                  <c:v>Blue Chip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7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041666666666666E-2"/>
                      <c:h val="6.06862745098039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38C-4EC4-ACBF-A0D1263E9F7C}"/>
                </c:ext>
              </c:extLst>
            </c:dLbl>
            <c:dLbl>
              <c:idx val="8"/>
              <c:numFmt formatCode="0.0%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43055555555555E-2"/>
                      <c:h val="6.06862745098039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38C-4EC4-ACBF-A0D1263E9F7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GDP!$Z$34:$AG$34</c:f>
              <c:strCache>
                <c:ptCount val="8"/>
                <c:pt idx="0">
                  <c:v>Q1 
2023</c:v>
                </c:pt>
                <c:pt idx="1">
                  <c:v>Q2 
2023</c:v>
                </c:pt>
                <c:pt idx="2">
                  <c:v>Q3 
2023</c:v>
                </c:pt>
                <c:pt idx="3">
                  <c:v>Q4 
2023</c:v>
                </c:pt>
                <c:pt idx="4">
                  <c:v>Q1 
2024</c:v>
                </c:pt>
                <c:pt idx="5">
                  <c:v>Q2 
2024</c:v>
                </c:pt>
                <c:pt idx="6">
                  <c:v>Q3 
2024</c:v>
                </c:pt>
                <c:pt idx="7">
                  <c:v>Q4 
2024</c:v>
                </c:pt>
              </c:strCache>
            </c:strRef>
          </c:cat>
          <c:val>
            <c:numRef>
              <c:f>GDP!$Z$37:$AG$37</c:f>
              <c:numCache>
                <c:formatCode>General</c:formatCode>
                <c:ptCount val="8"/>
                <c:pt idx="1">
                  <c:v>1.2999999999999999E-2</c:v>
                </c:pt>
                <c:pt idx="2">
                  <c:v>4.0000000000000001E-3</c:v>
                </c:pt>
                <c:pt idx="3">
                  <c:v>-1E-3</c:v>
                </c:pt>
                <c:pt idx="4">
                  <c:v>4.0000000000000001E-3</c:v>
                </c:pt>
                <c:pt idx="5">
                  <c:v>8.9999999999999993E-3</c:v>
                </c:pt>
                <c:pt idx="6">
                  <c:v>1.6E-2</c:v>
                </c:pt>
                <c:pt idx="7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8C-4EC4-ACBF-A0D1263E9F7C}"/>
            </c:ext>
          </c:extLst>
        </c:ser>
        <c:ser>
          <c:idx val="3"/>
          <c:order val="2"/>
          <c:tx>
            <c:strRef>
              <c:f>GDP!$A$38</c:f>
              <c:strCache>
                <c:ptCount val="1"/>
                <c:pt idx="0">
                  <c:v>IHS GI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GDP!$Z$34:$AG$34</c:f>
              <c:strCache>
                <c:ptCount val="8"/>
                <c:pt idx="0">
                  <c:v>Q1 
2023</c:v>
                </c:pt>
                <c:pt idx="1">
                  <c:v>Q2 
2023</c:v>
                </c:pt>
                <c:pt idx="2">
                  <c:v>Q3 
2023</c:v>
                </c:pt>
                <c:pt idx="3">
                  <c:v>Q4 
2023</c:v>
                </c:pt>
                <c:pt idx="4">
                  <c:v>Q1 
2024</c:v>
                </c:pt>
                <c:pt idx="5">
                  <c:v>Q2 
2024</c:v>
                </c:pt>
                <c:pt idx="6">
                  <c:v>Q3 
2024</c:v>
                </c:pt>
                <c:pt idx="7">
                  <c:v>Q4 
2024</c:v>
                </c:pt>
              </c:strCache>
            </c:strRef>
          </c:cat>
          <c:val>
            <c:numRef>
              <c:f>GDP!$Z$38:$AG$38</c:f>
              <c:numCache>
                <c:formatCode>General</c:formatCode>
                <c:ptCount val="8"/>
                <c:pt idx="1">
                  <c:v>1.521E-2</c:v>
                </c:pt>
                <c:pt idx="2">
                  <c:v>1.3018E-2</c:v>
                </c:pt>
                <c:pt idx="3">
                  <c:v>8.5990000000000007E-3</c:v>
                </c:pt>
                <c:pt idx="4">
                  <c:v>1.0596E-2</c:v>
                </c:pt>
                <c:pt idx="5">
                  <c:v>1.2255E-2</c:v>
                </c:pt>
                <c:pt idx="6">
                  <c:v>1.3228E-2</c:v>
                </c:pt>
                <c:pt idx="7">
                  <c:v>1.5035E-2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38C-4EC4-ACBF-A0D1263E9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-69"/>
        <c:axId val="306832736"/>
        <c:axId val="306833128"/>
      </c:barChart>
      <c:catAx>
        <c:axId val="3068327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="1"/>
            </a:pPr>
            <a:endParaRPr lang="en-US"/>
          </a:p>
        </c:txPr>
        <c:crossAx val="306833128"/>
        <c:crosses val="autoZero"/>
        <c:auto val="1"/>
        <c:lblAlgn val="ctr"/>
        <c:lblOffset val="100"/>
        <c:noMultiLvlLbl val="0"/>
      </c:catAx>
      <c:valAx>
        <c:axId val="30683312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06832736"/>
        <c:crosses val="autoZero"/>
        <c:crossBetween val="between"/>
        <c:majorUnit val="1.0000000000000002E-2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31954079177602795"/>
          <c:y val="0.89889512891770862"/>
          <c:w val="0.36091830708661415"/>
          <c:h val="5.4536243631310793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King</a:t>
            </a:r>
            <a:r>
              <a:rPr lang="en-US" sz="2000" baseline="0" dirty="0"/>
              <a:t> County Economic Indicators</a:t>
            </a:r>
          </a:p>
          <a:p>
            <a:pPr>
              <a:defRPr/>
            </a:pPr>
            <a:r>
              <a:rPr lang="en-US" sz="1200" baseline="0" dirty="0"/>
              <a:t>2021-2022 Actuals &amp; 2023 Actuals YTD &amp; 20 Year Average</a:t>
            </a:r>
          </a:p>
          <a:p>
            <a:pPr>
              <a:defRPr/>
            </a:pPr>
            <a:r>
              <a:rPr lang="en-US" sz="1200" baseline="0" dirty="0"/>
              <a:t>Source: PSEF, Case-Shiller, WA DOR, BLS</a:t>
            </a:r>
            <a:endParaRPr lang="en-US" sz="1200" dirty="0"/>
          </a:p>
        </c:rich>
      </c:tx>
      <c:layout>
        <c:manualLayout>
          <c:xMode val="edge"/>
          <c:yMode val="edge"/>
          <c:x val="0.27390627734033246"/>
          <c:y val="6.209085996603366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6619860017497826E-2"/>
          <c:y val="0.16233962482630845"/>
          <c:w val="0.91735017497812776"/>
          <c:h val="0.6618658329473522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Sheet2!$E$4</c:f>
              <c:strCache>
                <c:ptCount val="1"/>
                <c:pt idx="0">
                  <c:v>2021 Actual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1"/>
              <c:layout>
                <c:manualLayout>
                  <c:x val="4.1666666666666666E-3"/>
                  <c:y val="-2.450980392156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09-4CE1-B223-7F62101E9CE7}"/>
                </c:ext>
              </c:extLst>
            </c:dLbl>
            <c:dLbl>
              <c:idx val="3"/>
              <c:layout>
                <c:manualLayout>
                  <c:x val="-1.6666666666666767E-2"/>
                  <c:y val="-4.9019607843137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74-4D63-AB18-0FC936AD116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Sheet2!$E$6:$E$9</c:f>
              <c:numCache>
                <c:formatCode>0.0%</c:formatCode>
                <c:ptCount val="4"/>
                <c:pt idx="0" formatCode="0.00%">
                  <c:v>2.0199999999999999E-2</c:v>
                </c:pt>
                <c:pt idx="1">
                  <c:v>0.218</c:v>
                </c:pt>
                <c:pt idx="2">
                  <c:v>0.16600000000000001</c:v>
                </c:pt>
                <c:pt idx="3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60-4555-90EF-252E1D5012CB}"/>
            </c:ext>
          </c:extLst>
        </c:ser>
        <c:ser>
          <c:idx val="0"/>
          <c:order val="1"/>
          <c:tx>
            <c:strRef>
              <c:f>Sheet2!$B$4</c:f>
              <c:strCache>
                <c:ptCount val="1"/>
                <c:pt idx="0">
                  <c:v>2022 Actual</c:v>
                </c:pt>
              </c:strCache>
            </c:strRef>
          </c:tx>
          <c:spPr>
            <a:solidFill>
              <a:srgbClr val="4F81BD">
                <a:alpha val="75000"/>
              </a:srgb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3888888888888888E-2"/>
                  <c:y val="-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A8-4D95-9F67-122D90AA8DEA}"/>
                </c:ext>
              </c:extLst>
            </c:dLbl>
            <c:dLbl>
              <c:idx val="1"/>
              <c:layout>
                <c:manualLayout>
                  <c:x val="-5.0925337632079971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74-4D63-AB18-0FC936AD116F}"/>
                </c:ext>
              </c:extLst>
            </c:dLbl>
            <c:dLbl>
              <c:idx val="3"/>
              <c:layout>
                <c:manualLayout>
                  <c:x val="-1.388888888888787E-3"/>
                  <c:y val="-1.2254901960784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CB-4EF2-A649-300EC048E627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Sheet2!$B$6:$B$9</c:f>
              <c:numCache>
                <c:formatCode>0.00%</c:formatCode>
                <c:ptCount val="4"/>
                <c:pt idx="0">
                  <c:v>4.82E-2</c:v>
                </c:pt>
                <c:pt idx="1">
                  <c:v>0.14699999999999999</c:v>
                </c:pt>
                <c:pt idx="2">
                  <c:v>0.10580000000000001</c:v>
                </c:pt>
                <c:pt idx="3">
                  <c:v>8.8099999999999998E-2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B-4EF2-A649-300EC048E627}"/>
            </c:ext>
          </c:extLst>
        </c:ser>
        <c:ser>
          <c:idx val="2"/>
          <c:order val="2"/>
          <c:tx>
            <c:strRef>
              <c:f>Sheet2!$D$4</c:f>
              <c:strCache>
                <c:ptCount val="1"/>
                <c:pt idx="0">
                  <c:v>2023 YTD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1"/>
              <c:layout>
                <c:manualLayout>
                  <c:x val="8.3333333333333332E-3"/>
                  <c:y val="-4.9015748031496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CB-4EF2-A649-300EC048E627}"/>
                </c:ext>
              </c:extLst>
            </c:dLbl>
            <c:dLbl>
              <c:idx val="2"/>
              <c:layout>
                <c:manualLayout>
                  <c:x val="4.1666666666666666E-3"/>
                  <c:y val="-4.9019607843137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A8-4D95-9F67-122D90AA8DEA}"/>
                </c:ext>
              </c:extLst>
            </c:dLbl>
            <c:dLbl>
              <c:idx val="3"/>
              <c:layout>
                <c:manualLayout>
                  <c:x val="6.9444444444442411E-3"/>
                  <c:y val="2.450980392156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09-425C-8361-31D9077F764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Sheet2!$D$6:$D$9</c:f>
              <c:numCache>
                <c:formatCode>0.00%</c:formatCode>
                <c:ptCount val="4"/>
                <c:pt idx="0">
                  <c:v>2.8400000000000002E-2</c:v>
                </c:pt>
                <c:pt idx="1">
                  <c:v>-9.9500000000000005E-2</c:v>
                </c:pt>
                <c:pt idx="2">
                  <c:v>6.0999999999999999E-2</c:v>
                </c:pt>
                <c:pt idx="3">
                  <c:v>6.2399999999999997E-2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CB-4EF2-A649-300EC048E627}"/>
            </c:ext>
          </c:extLst>
        </c:ser>
        <c:ser>
          <c:idx val="1"/>
          <c:order val="3"/>
          <c:tx>
            <c:strRef>
              <c:f>Sheet2!$C$4</c:f>
              <c:strCache>
                <c:ptCount val="1"/>
                <c:pt idx="0">
                  <c:v>20 year average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1111111111111059E-2"/>
                  <c:y val="-2.450980392156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74-4D63-AB18-0FC936AD116F}"/>
                </c:ext>
              </c:extLst>
            </c:dLbl>
            <c:dLbl>
              <c:idx val="1"/>
              <c:layout>
                <c:manualLayout>
                  <c:x val="1.6666666666666666E-2"/>
                  <c:y val="-9.8039215686274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74-4D63-AB18-0FC936AD116F}"/>
                </c:ext>
              </c:extLst>
            </c:dLbl>
            <c:dLbl>
              <c:idx val="2"/>
              <c:layout>
                <c:manualLayout>
                  <c:x val="1.1111111111111112E-2"/>
                  <c:y val="-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74-4D63-AB18-0FC936AD116F}"/>
                </c:ext>
              </c:extLst>
            </c:dLbl>
            <c:dLbl>
              <c:idx val="3"/>
              <c:layout>
                <c:manualLayout>
                  <c:x val="6.94444444444434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74-4D63-AB18-0FC936AD116F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Sheet2!$C$6:$C$9</c:f>
              <c:numCache>
                <c:formatCode>0.00%</c:formatCode>
                <c:ptCount val="4"/>
                <c:pt idx="0">
                  <c:v>1.3599999999999999E-2</c:v>
                </c:pt>
                <c:pt idx="1">
                  <c:v>6.6000000000000003E-2</c:v>
                </c:pt>
                <c:pt idx="2">
                  <c:v>4.9700000000000001E-2</c:v>
                </c:pt>
                <c:pt idx="3">
                  <c:v>2.7300000000000001E-2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CB-4EF2-A649-300EC048E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438568"/>
        <c:axId val="423438960"/>
      </c:barChart>
      <c:catAx>
        <c:axId val="4234385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423438960"/>
        <c:crosses val="autoZero"/>
        <c:auto val="1"/>
        <c:lblAlgn val="ctr"/>
        <c:lblOffset val="100"/>
        <c:noMultiLvlLbl val="0"/>
      </c:catAx>
      <c:valAx>
        <c:axId val="4234389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23438568"/>
        <c:crosses val="autoZero"/>
        <c:crossBetween val="between"/>
      </c:valAx>
      <c:spPr>
        <a:solidFill>
          <a:sysClr val="window" lastClr="FFFFFF"/>
        </a:solidFill>
        <a:ln>
          <a:solidFill>
            <a:sysClr val="window" lastClr="FFFFFF">
              <a:lumMod val="50000"/>
            </a:sysClr>
          </a:solidFill>
        </a:ln>
      </c:spPr>
    </c:plotArea>
    <c:legend>
      <c:legendPos val="b"/>
      <c:layout>
        <c:manualLayout>
          <c:xMode val="edge"/>
          <c:yMode val="edge"/>
          <c:x val="0.18365048118985128"/>
          <c:y val="0.91360101127064997"/>
          <c:w val="0.63269903762029744"/>
          <c:h val="5.453624363131079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Population in King County</a:t>
            </a:r>
            <a:r>
              <a:rPr lang="en-US" sz="1800" baseline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aseline="0">
                <a:solidFill>
                  <a:schemeClr val="tx1"/>
                </a:solidFill>
                <a:latin typeface="Cambria" panose="02040503050406030204" pitchFamily="18" charset="0"/>
              </a:rPr>
              <a:t>(1970-Present</a:t>
            </a:r>
            <a:r>
              <a:rPr lang="en-US" sz="1800" baseline="0" dirty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Population</a:t>
            </a:r>
            <a:r>
              <a:rPr lang="en-US" sz="1200" baseline="0" dirty="0">
                <a:solidFill>
                  <a:schemeClr val="tx1"/>
                </a:solidFill>
                <a:latin typeface="Cambria" panose="02040503050406030204" pitchFamily="18" charset="0"/>
              </a:rPr>
              <a:t> Growth: </a:t>
            </a:r>
            <a:r>
              <a:rPr lang="en-US" sz="1200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KC Total, </a:t>
            </a:r>
            <a:r>
              <a:rPr lang="en-US" sz="1200" baseline="0" dirty="0">
                <a:solidFill>
                  <a:schemeClr val="accent4"/>
                </a:solidFill>
                <a:latin typeface="Cambria" panose="02040503050406030204" pitchFamily="18" charset="0"/>
              </a:rPr>
              <a:t>KC Unincorporated</a:t>
            </a:r>
            <a:r>
              <a:rPr lang="en-US" sz="1200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 </a:t>
            </a:r>
            <a:r>
              <a:rPr lang="en-US" sz="1200" baseline="0" dirty="0">
                <a:solidFill>
                  <a:srgbClr val="00B050"/>
                </a:solidFill>
                <a:latin typeface="Cambria" panose="02040503050406030204" pitchFamily="18" charset="0"/>
              </a:rPr>
              <a:t>&amp; Seattle</a:t>
            </a:r>
            <a:endParaRPr lang="en-US" sz="12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Source: OFM</a:t>
            </a:r>
          </a:p>
        </c:rich>
      </c:tx>
      <c:layout>
        <c:manualLayout>
          <c:xMode val="edge"/>
          <c:yMode val="edge"/>
          <c:x val="0.25398261154855645"/>
          <c:y val="1.4705882352941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697944006999121E-2"/>
          <c:y val="0.16284931295352786"/>
          <c:w val="0.77167705599300085"/>
          <c:h val="0.74799637177705725"/>
        </c:manualLayout>
      </c:layout>
      <c:lineChart>
        <c:grouping val="standard"/>
        <c:varyColors val="0"/>
        <c:ser>
          <c:idx val="1"/>
          <c:order val="0"/>
          <c:tx>
            <c:strRef>
              <c:f>Sheet2!$A$3</c:f>
              <c:strCache>
                <c:ptCount val="1"/>
                <c:pt idx="0">
                  <c:v>King County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53"/>
              <c:layout>
                <c:manualLayout>
                  <c:x val="1.6666666666666666E-2"/>
                  <c:y val="-2.20588235294117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King County</a:t>
                    </a:r>
                    <a:br>
                      <a:rPr lang="en-US" sz="1600" dirty="0"/>
                    </a:br>
                    <a:fld id="{501C1793-6A4D-4512-8B08-50BED283DCE1}" type="VALUE">
                      <a:rPr lang="en-US" sz="1600" smtClean="0"/>
                      <a:pPr>
                        <a:defRPr sz="1600">
                          <a:solidFill>
                            <a:schemeClr val="accent2"/>
                          </a:solidFill>
                        </a:defRPr>
                      </a:pPr>
                      <a:t>[VALUE]</a:t>
                    </a:fld>
                    <a:endParaRPr lang="en-US" sz="1600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E8D-4A75-AD62-5C651C0E86EB}"/>
                </c:ext>
              </c:extLst>
            </c:dLbl>
            <c:dLbl>
              <c:idx val="5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F9-4934-9185-FE9DFB4380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Sheet2!$B$7:$BC$7</c:f>
              <c:numCache>
                <c:formatCode>General</c:formatCode>
                <c:ptCount val="5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</c:numCache>
            </c:numRef>
          </c:cat>
          <c:val>
            <c:numRef>
              <c:f>Sheet2!$B$3:$BC$3</c:f>
              <c:numCache>
                <c:formatCode>General</c:formatCode>
                <c:ptCount val="54"/>
                <c:pt idx="0">
                  <c:v>1159375</c:v>
                </c:pt>
                <c:pt idx="1">
                  <c:v>1158200</c:v>
                </c:pt>
                <c:pt idx="2">
                  <c:v>1146000</c:v>
                </c:pt>
                <c:pt idx="3">
                  <c:v>1143800</c:v>
                </c:pt>
                <c:pt idx="4">
                  <c:v>1146200</c:v>
                </c:pt>
                <c:pt idx="5">
                  <c:v>1148000</c:v>
                </c:pt>
                <c:pt idx="6">
                  <c:v>1155700</c:v>
                </c:pt>
                <c:pt idx="7">
                  <c:v>1164400</c:v>
                </c:pt>
                <c:pt idx="8">
                  <c:v>1186900</c:v>
                </c:pt>
                <c:pt idx="9">
                  <c:v>1231500</c:v>
                </c:pt>
                <c:pt idx="10">
                  <c:v>1256800</c:v>
                </c:pt>
                <c:pt idx="11">
                  <c:v>1309800</c:v>
                </c:pt>
                <c:pt idx="12">
                  <c:v>1311400</c:v>
                </c:pt>
                <c:pt idx="13">
                  <c:v>1315800</c:v>
                </c:pt>
                <c:pt idx="14">
                  <c:v>1326600</c:v>
                </c:pt>
                <c:pt idx="15">
                  <c:v>1346400</c:v>
                </c:pt>
                <c:pt idx="16">
                  <c:v>1361700</c:v>
                </c:pt>
                <c:pt idx="17">
                  <c:v>1384600</c:v>
                </c:pt>
                <c:pt idx="18">
                  <c:v>1413900</c:v>
                </c:pt>
                <c:pt idx="19">
                  <c:v>1446000</c:v>
                </c:pt>
                <c:pt idx="20">
                  <c:v>1482800</c:v>
                </c:pt>
                <c:pt idx="21">
                  <c:v>1542286</c:v>
                </c:pt>
                <c:pt idx="22">
                  <c:v>1564486</c:v>
                </c:pt>
                <c:pt idx="23">
                  <c:v>1587700</c:v>
                </c:pt>
                <c:pt idx="24">
                  <c:v>1599500</c:v>
                </c:pt>
                <c:pt idx="25">
                  <c:v>1613600</c:v>
                </c:pt>
                <c:pt idx="26">
                  <c:v>1628800</c:v>
                </c:pt>
                <c:pt idx="27">
                  <c:v>1646200</c:v>
                </c:pt>
                <c:pt idx="28">
                  <c:v>1665800</c:v>
                </c:pt>
                <c:pt idx="29">
                  <c:v>1677000</c:v>
                </c:pt>
                <c:pt idx="30">
                  <c:v>1685600</c:v>
                </c:pt>
                <c:pt idx="31">
                  <c:v>1758312</c:v>
                </c:pt>
                <c:pt idx="32">
                  <c:v>1774312</c:v>
                </c:pt>
                <c:pt idx="33">
                  <c:v>1779300</c:v>
                </c:pt>
                <c:pt idx="34">
                  <c:v>1788300</c:v>
                </c:pt>
                <c:pt idx="35">
                  <c:v>1808300</c:v>
                </c:pt>
                <c:pt idx="36">
                  <c:v>1835300</c:v>
                </c:pt>
                <c:pt idx="37">
                  <c:v>1861300</c:v>
                </c:pt>
                <c:pt idx="38">
                  <c:v>1884200</c:v>
                </c:pt>
                <c:pt idx="39">
                  <c:v>1909300</c:v>
                </c:pt>
                <c:pt idx="40">
                  <c:v>1933400</c:v>
                </c:pt>
                <c:pt idx="41">
                  <c:v>1942600</c:v>
                </c:pt>
                <c:pt idx="42">
                  <c:v>1957000</c:v>
                </c:pt>
                <c:pt idx="43">
                  <c:v>1981900</c:v>
                </c:pt>
                <c:pt idx="44">
                  <c:v>2017250</c:v>
                </c:pt>
                <c:pt idx="45">
                  <c:v>2052800</c:v>
                </c:pt>
                <c:pt idx="46">
                  <c:v>2105100</c:v>
                </c:pt>
                <c:pt idx="47">
                  <c:v>2153700</c:v>
                </c:pt>
                <c:pt idx="48">
                  <c:v>2190200</c:v>
                </c:pt>
                <c:pt idx="49">
                  <c:v>2226300</c:v>
                </c:pt>
                <c:pt idx="50">
                  <c:v>2269675</c:v>
                </c:pt>
                <c:pt idx="51">
                  <c:v>2287050</c:v>
                </c:pt>
                <c:pt idx="52">
                  <c:v>2317700</c:v>
                </c:pt>
                <c:pt idx="53">
                  <c:v>2347800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F9-4934-9185-FE9DFB438091}"/>
            </c:ext>
          </c:extLst>
        </c:ser>
        <c:ser>
          <c:idx val="2"/>
          <c:order val="1"/>
          <c:tx>
            <c:strRef>
              <c:f>Sheet2!$A$4</c:f>
              <c:strCache>
                <c:ptCount val="1"/>
                <c:pt idx="0">
                  <c:v>Unincorporated King County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7030A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53"/>
              <c:layout>
                <c:manualLayout>
                  <c:x val="-2.7777777777778798E-3"/>
                  <c:y val="-6.86274509803922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Unincorporated </a:t>
                    </a:r>
                    <a:br>
                      <a:rPr lang="en-US" dirty="0"/>
                    </a:br>
                    <a:r>
                      <a:rPr lang="en-US" dirty="0"/>
                      <a:t>King</a:t>
                    </a:r>
                    <a:r>
                      <a:rPr lang="en-US" baseline="0" dirty="0"/>
                      <a:t> County</a:t>
                    </a:r>
                    <a:br>
                      <a:rPr lang="en-US" dirty="0"/>
                    </a:br>
                    <a:fld id="{53972230-4330-4183-8AE6-578396B4C900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E8D-4A75-AD62-5C651C0E86EB}"/>
                </c:ext>
              </c:extLst>
            </c:dLbl>
            <c:dLbl>
              <c:idx val="5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F9-4934-9185-FE9DFB43809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Sheet2!$B$7:$BC$7</c:f>
              <c:numCache>
                <c:formatCode>General</c:formatCode>
                <c:ptCount val="5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</c:numCache>
            </c:numRef>
          </c:cat>
          <c:val>
            <c:numRef>
              <c:f>Sheet2!$B$4:$BC$4</c:f>
              <c:numCache>
                <c:formatCode>General</c:formatCode>
                <c:ptCount val="54"/>
                <c:pt idx="0">
                  <c:v>411750</c:v>
                </c:pt>
                <c:pt idx="1">
                  <c:v>413169</c:v>
                </c:pt>
                <c:pt idx="2">
                  <c:v>409190</c:v>
                </c:pt>
                <c:pt idx="3">
                  <c:v>405798</c:v>
                </c:pt>
                <c:pt idx="4">
                  <c:v>413640</c:v>
                </c:pt>
                <c:pt idx="5">
                  <c:v>413260</c:v>
                </c:pt>
                <c:pt idx="6">
                  <c:v>417500</c:v>
                </c:pt>
                <c:pt idx="7">
                  <c:v>423640</c:v>
                </c:pt>
                <c:pt idx="8">
                  <c:v>441543</c:v>
                </c:pt>
                <c:pt idx="9">
                  <c:v>463712</c:v>
                </c:pt>
                <c:pt idx="10">
                  <c:v>483829</c:v>
                </c:pt>
                <c:pt idx="11">
                  <c:v>538494</c:v>
                </c:pt>
                <c:pt idx="12">
                  <c:v>538251</c:v>
                </c:pt>
                <c:pt idx="13">
                  <c:v>538734</c:v>
                </c:pt>
                <c:pt idx="14">
                  <c:v>538308</c:v>
                </c:pt>
                <c:pt idx="15">
                  <c:v>549582</c:v>
                </c:pt>
                <c:pt idx="16">
                  <c:v>561183</c:v>
                </c:pt>
                <c:pt idx="17">
                  <c:v>574477</c:v>
                </c:pt>
                <c:pt idx="18">
                  <c:v>571629</c:v>
                </c:pt>
                <c:pt idx="19">
                  <c:v>590456</c:v>
                </c:pt>
                <c:pt idx="20">
                  <c:v>514834</c:v>
                </c:pt>
                <c:pt idx="21">
                  <c:v>531992</c:v>
                </c:pt>
                <c:pt idx="22">
                  <c:v>540900</c:v>
                </c:pt>
                <c:pt idx="23">
                  <c:v>511488</c:v>
                </c:pt>
                <c:pt idx="24">
                  <c:v>507226</c:v>
                </c:pt>
                <c:pt idx="25">
                  <c:v>497403</c:v>
                </c:pt>
                <c:pt idx="26">
                  <c:v>431920</c:v>
                </c:pt>
                <c:pt idx="27">
                  <c:v>432084</c:v>
                </c:pt>
                <c:pt idx="28">
                  <c:v>404905</c:v>
                </c:pt>
                <c:pt idx="29">
                  <c:v>387148</c:v>
                </c:pt>
                <c:pt idx="30">
                  <c:v>359469</c:v>
                </c:pt>
                <c:pt idx="31">
                  <c:v>353040</c:v>
                </c:pt>
                <c:pt idx="32">
                  <c:v>351136</c:v>
                </c:pt>
                <c:pt idx="33">
                  <c:v>351843</c:v>
                </c:pt>
                <c:pt idx="34">
                  <c:v>356795</c:v>
                </c:pt>
                <c:pt idx="35">
                  <c:v>364498</c:v>
                </c:pt>
                <c:pt idx="36">
                  <c:v>367070</c:v>
                </c:pt>
                <c:pt idx="37">
                  <c:v>368255</c:v>
                </c:pt>
                <c:pt idx="38">
                  <c:v>341150</c:v>
                </c:pt>
                <c:pt idx="39">
                  <c:v>343180</c:v>
                </c:pt>
                <c:pt idx="40">
                  <c:v>343340</c:v>
                </c:pt>
                <c:pt idx="41">
                  <c:v>285265</c:v>
                </c:pt>
                <c:pt idx="42">
                  <c:v>255720</c:v>
                </c:pt>
                <c:pt idx="43">
                  <c:v>253100</c:v>
                </c:pt>
                <c:pt idx="44">
                  <c:v>252050</c:v>
                </c:pt>
                <c:pt idx="45">
                  <c:v>253280</c:v>
                </c:pt>
                <c:pt idx="46">
                  <c:v>245920</c:v>
                </c:pt>
                <c:pt idx="47">
                  <c:v>247060</c:v>
                </c:pt>
                <c:pt idx="48">
                  <c:v>247240</c:v>
                </c:pt>
                <c:pt idx="49">
                  <c:v>248275</c:v>
                </c:pt>
                <c:pt idx="50">
                  <c:v>246266</c:v>
                </c:pt>
                <c:pt idx="51">
                  <c:v>247385</c:v>
                </c:pt>
                <c:pt idx="52">
                  <c:v>248160</c:v>
                </c:pt>
                <c:pt idx="53">
                  <c:v>249060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F9-4934-9185-FE9DFB438091}"/>
            </c:ext>
          </c:extLst>
        </c:ser>
        <c:ser>
          <c:idx val="3"/>
          <c:order val="2"/>
          <c:tx>
            <c:strRef>
              <c:f>Sheet2!$A$6</c:f>
              <c:strCache>
                <c:ptCount val="1"/>
                <c:pt idx="0">
                  <c:v>Seattle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00B05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53"/>
              <c:layout>
                <c:manualLayout>
                  <c:x val="2.9166666666666567E-2"/>
                  <c:y val="-0.1102941176470589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Seattle</a:t>
                    </a:r>
                    <a:br>
                      <a:rPr lang="en-US" dirty="0"/>
                    </a:br>
                    <a:fld id="{E0C047D4-F9A0-48F5-A3F3-9999EB87214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8D-4A75-AD62-5C651C0E86EB}"/>
                </c:ext>
              </c:extLst>
            </c:dLbl>
            <c:dLbl>
              <c:idx val="5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F9-4934-9185-FE9DFB43809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Sheet2!$B$7:$BC$7</c:f>
              <c:numCache>
                <c:formatCode>General</c:formatCode>
                <c:ptCount val="5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</c:numCache>
            </c:numRef>
          </c:cat>
          <c:val>
            <c:numRef>
              <c:f>Sheet2!$B$6:$BC$6</c:f>
              <c:numCache>
                <c:formatCode>General</c:formatCode>
                <c:ptCount val="54"/>
                <c:pt idx="0">
                  <c:v>530831</c:v>
                </c:pt>
                <c:pt idx="1">
                  <c:v>525000</c:v>
                </c:pt>
                <c:pt idx="2">
                  <c:v>515000</c:v>
                </c:pt>
                <c:pt idx="3">
                  <c:v>515000</c:v>
                </c:pt>
                <c:pt idx="4">
                  <c:v>507000</c:v>
                </c:pt>
                <c:pt idx="5">
                  <c:v>503500</c:v>
                </c:pt>
                <c:pt idx="6">
                  <c:v>503500</c:v>
                </c:pt>
                <c:pt idx="7">
                  <c:v>500000</c:v>
                </c:pt>
                <c:pt idx="8">
                  <c:v>490000</c:v>
                </c:pt>
                <c:pt idx="9">
                  <c:v>497300</c:v>
                </c:pt>
                <c:pt idx="10">
                  <c:v>498000</c:v>
                </c:pt>
                <c:pt idx="11">
                  <c:v>492200</c:v>
                </c:pt>
                <c:pt idx="12">
                  <c:v>492000</c:v>
                </c:pt>
                <c:pt idx="13">
                  <c:v>489700</c:v>
                </c:pt>
                <c:pt idx="14">
                  <c:v>490300</c:v>
                </c:pt>
                <c:pt idx="15">
                  <c:v>491400</c:v>
                </c:pt>
                <c:pt idx="16">
                  <c:v>488200</c:v>
                </c:pt>
                <c:pt idx="17">
                  <c:v>491300</c:v>
                </c:pt>
                <c:pt idx="18">
                  <c:v>495900</c:v>
                </c:pt>
                <c:pt idx="19">
                  <c:v>497200</c:v>
                </c:pt>
                <c:pt idx="20">
                  <c:v>501800</c:v>
                </c:pt>
                <c:pt idx="21">
                  <c:v>518000</c:v>
                </c:pt>
                <c:pt idx="22">
                  <c:v>522000</c:v>
                </c:pt>
                <c:pt idx="23">
                  <c:v>527700</c:v>
                </c:pt>
                <c:pt idx="24">
                  <c:v>531400</c:v>
                </c:pt>
                <c:pt idx="25">
                  <c:v>532900</c:v>
                </c:pt>
                <c:pt idx="26">
                  <c:v>534700</c:v>
                </c:pt>
                <c:pt idx="27">
                  <c:v>536600</c:v>
                </c:pt>
                <c:pt idx="28">
                  <c:v>539700</c:v>
                </c:pt>
                <c:pt idx="29">
                  <c:v>540500</c:v>
                </c:pt>
                <c:pt idx="30">
                  <c:v>540900</c:v>
                </c:pt>
                <c:pt idx="31">
                  <c:v>568102</c:v>
                </c:pt>
                <c:pt idx="32">
                  <c:v>570802</c:v>
                </c:pt>
                <c:pt idx="33">
                  <c:v>571900</c:v>
                </c:pt>
                <c:pt idx="34">
                  <c:v>572600</c:v>
                </c:pt>
                <c:pt idx="35">
                  <c:v>573000</c:v>
                </c:pt>
                <c:pt idx="36">
                  <c:v>578700</c:v>
                </c:pt>
                <c:pt idx="37">
                  <c:v>586200</c:v>
                </c:pt>
                <c:pt idx="38">
                  <c:v>592800</c:v>
                </c:pt>
                <c:pt idx="39">
                  <c:v>602000</c:v>
                </c:pt>
                <c:pt idx="40">
                  <c:v>612000</c:v>
                </c:pt>
                <c:pt idx="41">
                  <c:v>612100</c:v>
                </c:pt>
                <c:pt idx="42">
                  <c:v>616500</c:v>
                </c:pt>
                <c:pt idx="43">
                  <c:v>626600</c:v>
                </c:pt>
                <c:pt idx="44">
                  <c:v>640500</c:v>
                </c:pt>
                <c:pt idx="45">
                  <c:v>662400</c:v>
                </c:pt>
                <c:pt idx="46">
                  <c:v>686800</c:v>
                </c:pt>
                <c:pt idx="47">
                  <c:v>713700</c:v>
                </c:pt>
                <c:pt idx="48">
                  <c:v>730400</c:v>
                </c:pt>
                <c:pt idx="49">
                  <c:v>747300</c:v>
                </c:pt>
                <c:pt idx="50">
                  <c:v>737015</c:v>
                </c:pt>
                <c:pt idx="51">
                  <c:v>742400</c:v>
                </c:pt>
                <c:pt idx="52">
                  <c:v>762500</c:v>
                </c:pt>
                <c:pt idx="53">
                  <c:v>779200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CF9-4934-9185-FE9DFB438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963288"/>
        <c:axId val="164122064"/>
      </c:lineChart>
      <c:catAx>
        <c:axId val="165963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6412206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6412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,,&quot;M&quot;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65963288"/>
        <c:crossesAt val="1"/>
        <c:crossBetween val="midCat"/>
      </c:valAx>
      <c:spPr>
        <a:noFill/>
        <a:ln>
          <a:solidFill>
            <a:sysClr val="window" lastClr="FFFFFF">
              <a:lumMod val="50000"/>
            </a:sys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1" dirty="0">
                <a:latin typeface="Cambria" panose="02040503050406030204" pitchFamily="18" charset="0"/>
              </a:rPr>
              <a:t>King County Total Non-Farm Employment</a:t>
            </a:r>
          </a:p>
          <a:p>
            <a:pPr>
              <a:defRPr/>
            </a:pPr>
            <a:r>
              <a:rPr lang="en-US" sz="1200" b="1" dirty="0">
                <a:latin typeface="Cambria" panose="02040503050406030204" pitchFamily="18" charset="0"/>
              </a:rPr>
              <a:t>Monthly job totals (in thousands), January 2015 to Present</a:t>
            </a:r>
          </a:p>
          <a:p>
            <a:pPr>
              <a:defRPr/>
            </a:pPr>
            <a:r>
              <a:rPr lang="en-US" sz="1200" b="1" dirty="0">
                <a:latin typeface="Cambria" panose="02040503050406030204" pitchFamily="18" charset="0"/>
              </a:rPr>
              <a:t>Source: WA ESD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2720144356955377E-2"/>
          <c:y val="0.16065423807318205"/>
          <c:w val="0.90627046305535519"/>
          <c:h val="0.6768801142504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Employment!$C$13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F81BD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Employment!$D$2:$O$2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Employment!$D$13:$O$13</c:f>
              <c:numCache>
                <c:formatCode>#,##0.0</c:formatCode>
                <c:ptCount val="12"/>
                <c:pt idx="0">
                  <c:v>1474.3</c:v>
                </c:pt>
                <c:pt idx="1">
                  <c:v>1475.5</c:v>
                </c:pt>
                <c:pt idx="2">
                  <c:v>1467.6</c:v>
                </c:pt>
                <c:pt idx="3">
                  <c:v>1310.0999999999999</c:v>
                </c:pt>
                <c:pt idx="4">
                  <c:v>1309.3</c:v>
                </c:pt>
                <c:pt idx="5">
                  <c:v>1342.6</c:v>
                </c:pt>
                <c:pt idx="6">
                  <c:v>1357.1</c:v>
                </c:pt>
                <c:pt idx="7">
                  <c:v>1364.8</c:v>
                </c:pt>
                <c:pt idx="8">
                  <c:v>1373.3</c:v>
                </c:pt>
                <c:pt idx="9">
                  <c:v>1374.6</c:v>
                </c:pt>
                <c:pt idx="10" formatCode="#,##0.00">
                  <c:v>1379.4</c:v>
                </c:pt>
                <c:pt idx="11" formatCode="#,##0.00">
                  <c:v>1375.1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6-4183-8D2E-F1600DF83B18}"/>
            </c:ext>
          </c:extLst>
        </c:ser>
        <c:ser>
          <c:idx val="1"/>
          <c:order val="1"/>
          <c:tx>
            <c:strRef>
              <c:f>Employment!$C$14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504D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Employment!$D$2:$O$2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Employment!$D$14:$O$14</c:f>
              <c:numCache>
                <c:formatCode>#,##0.0</c:formatCode>
                <c:ptCount val="12"/>
                <c:pt idx="0">
                  <c:v>1353.5</c:v>
                </c:pt>
                <c:pt idx="1">
                  <c:v>1361.7</c:v>
                </c:pt>
                <c:pt idx="2">
                  <c:v>1372.7</c:v>
                </c:pt>
                <c:pt idx="3">
                  <c:v>1383.5</c:v>
                </c:pt>
                <c:pt idx="4">
                  <c:v>1393.7</c:v>
                </c:pt>
                <c:pt idx="5">
                  <c:v>1410.5</c:v>
                </c:pt>
                <c:pt idx="6">
                  <c:v>1422.9</c:v>
                </c:pt>
                <c:pt idx="7">
                  <c:v>1429.7</c:v>
                </c:pt>
                <c:pt idx="8">
                  <c:v>1439</c:v>
                </c:pt>
                <c:pt idx="9">
                  <c:v>1450.8</c:v>
                </c:pt>
                <c:pt idx="10" formatCode="#,##0.00">
                  <c:v>1458.5</c:v>
                </c:pt>
                <c:pt idx="11" formatCode="#,##0.00">
                  <c:v>1462.3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06-4183-8D2E-F1600DF83B18}"/>
            </c:ext>
          </c:extLst>
        </c:ser>
        <c:ser>
          <c:idx val="2"/>
          <c:order val="2"/>
          <c:tx>
            <c:strRef>
              <c:f>Employment!$C$15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BBB5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Employment!$D$2:$O$2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Employment!$D$15:$O$15</c:f>
              <c:numCache>
                <c:formatCode>#,##0.0</c:formatCode>
                <c:ptCount val="12"/>
                <c:pt idx="0">
                  <c:v>1434.4</c:v>
                </c:pt>
                <c:pt idx="1">
                  <c:v>1448.5</c:v>
                </c:pt>
                <c:pt idx="2">
                  <c:v>1458.9</c:v>
                </c:pt>
                <c:pt idx="3">
                  <c:v>1466</c:v>
                </c:pt>
                <c:pt idx="4">
                  <c:v>1475.2</c:v>
                </c:pt>
                <c:pt idx="5">
                  <c:v>1487</c:v>
                </c:pt>
                <c:pt idx="6">
                  <c:v>1497.6</c:v>
                </c:pt>
                <c:pt idx="7">
                  <c:v>1502.9</c:v>
                </c:pt>
                <c:pt idx="8">
                  <c:v>1498.6</c:v>
                </c:pt>
                <c:pt idx="9">
                  <c:v>1503.1</c:v>
                </c:pt>
                <c:pt idx="10" formatCode="General">
                  <c:v>1509.8</c:v>
                </c:pt>
                <c:pt idx="11" formatCode="General">
                  <c:v>1515.1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06-4183-8D2E-F1600DF83B18}"/>
            </c:ext>
          </c:extLst>
        </c:ser>
        <c:ser>
          <c:idx val="3"/>
          <c:order val="3"/>
          <c:tx>
            <c:strRef>
              <c:f>Employment!$C$16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8064A2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Employment!$D$2:$O$2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Employment!$D$16:$O$16</c:f>
              <c:numCache>
                <c:formatCode>#,##0.0</c:formatCode>
                <c:ptCount val="12"/>
                <c:pt idx="0">
                  <c:v>1480.9</c:v>
                </c:pt>
                <c:pt idx="1">
                  <c:v>1491.5</c:v>
                </c:pt>
                <c:pt idx="2">
                  <c:v>1501.8</c:v>
                </c:pt>
                <c:pt idx="3">
                  <c:v>1505.4</c:v>
                </c:pt>
                <c:pt idx="4">
                  <c:v>1510.4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06-4183-8D2E-F1600DF83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124024"/>
        <c:axId val="164124416"/>
      </c:barChart>
      <c:catAx>
        <c:axId val="164124024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600" b="1">
                <a:latin typeface="Cambria" panose="02040503050406030204" pitchFamily="18" charset="0"/>
              </a:defRPr>
            </a:pPr>
            <a:endParaRPr lang="en-US"/>
          </a:p>
        </c:txPr>
        <c:crossAx val="164124416"/>
        <c:crosses val="autoZero"/>
        <c:auto val="1"/>
        <c:lblAlgn val="ctr"/>
        <c:lblOffset val="100"/>
        <c:noMultiLvlLbl val="0"/>
      </c:catAx>
      <c:valAx>
        <c:axId val="16412441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600" b="1">
                <a:latin typeface="Cambria" panose="02040503050406030204" pitchFamily="18" charset="0"/>
              </a:defRPr>
            </a:pPr>
            <a:endParaRPr lang="en-US"/>
          </a:p>
        </c:txPr>
        <c:crossAx val="164124024"/>
        <c:crosses val="autoZero"/>
        <c:crossBetween val="between"/>
      </c:valAx>
      <c:spPr>
        <a:solidFill>
          <a:schemeClr val="bg1"/>
        </a:solidFill>
        <a:ln w="3175">
          <a:solidFill>
            <a:schemeClr val="bg1">
              <a:lumMod val="50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7433048993875764"/>
          <c:y val="0.92506773969430289"/>
          <c:w val="0.47495002187226598"/>
          <c:h val="6.0226377952755906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600" b="1">
              <a:latin typeface="Cambria" panose="020405030504060302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Rounded MT Bold" panose="020F0704030504030204" pitchFamily="34" charset="0"/>
          <a:ea typeface="Arial Narrow"/>
          <a:cs typeface="Arial Narrow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3A91D6C-D379-6931-53F3-22E72AF6233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127D81C4-85EE-4FAE-A7F3-16CF9F3C70C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0.80833</cdr:x>
      <cdr:y>0</cdr:y>
    </cdr:from>
    <cdr:to>
      <cdr:x>1</cdr:x>
      <cdr:y>0.11918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457EDB1-17B1-4A5A-A3C1-53F141223B2B}"/>
            </a:ext>
          </a:extLst>
        </cdr:cNvPr>
        <cdr:cNvSpPr txBox="1"/>
      </cdr:nvSpPr>
      <cdr:spPr>
        <a:xfrm xmlns:a="http://schemas.openxmlformats.org/drawingml/2006/main">
          <a:off x="7391370" y="0"/>
          <a:ext cx="1752630" cy="617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600" b="1" i="1" dirty="0">
            <a:solidFill>
              <a:srgbClr val="FF000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0C04C18E-876E-4259-B9BB-909CDFF25C7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D1D896B9-F4A1-43D1-9834-7B96A39FF0C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ACF8D534-EAF1-414F-ACD1-4C955483051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580BF34A-1DFC-4539-AE17-970C7F09DF5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ECEB6F66-CAF5-800F-9DD5-09361B14014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0.64951</cdr:x>
      <cdr:y>0.19118</cdr:y>
    </cdr:from>
    <cdr:to>
      <cdr:x>0.82451</cdr:x>
      <cdr:y>0.26471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9118" y="990600"/>
          <a:ext cx="1600200" cy="3810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accent2"/>
              </a:solidFill>
              <a:latin typeface="Cambria" panose="02040503050406030204" pitchFamily="18" charset="0"/>
            </a:rPr>
            <a:t>Nominal</a:t>
          </a:r>
        </a:p>
        <a:p xmlns:a="http://schemas.openxmlformats.org/drawingml/2006/main">
          <a:endParaRPr lang="en-US" sz="1400" dirty="0"/>
        </a:p>
      </cdr:txBody>
    </cdr:sp>
  </cdr:relSizeAnchor>
  <cdr:relSizeAnchor xmlns:cdr="http://schemas.openxmlformats.org/drawingml/2006/chartDrawing">
    <cdr:from>
      <cdr:x>0.78284</cdr:x>
      <cdr:y>0.43284</cdr:y>
    </cdr:from>
    <cdr:to>
      <cdr:x>0.89951</cdr:x>
      <cdr:y>0.50637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158318" y="2242795"/>
          <a:ext cx="1066800" cy="380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chemeClr val="accent1"/>
              </a:solidFill>
              <a:latin typeface="Cambria" panose="02040503050406030204" pitchFamily="18" charset="0"/>
            </a:rPr>
            <a:t>Real</a:t>
          </a:r>
        </a:p>
        <a:p xmlns:a="http://schemas.openxmlformats.org/drawingml/2006/main">
          <a:endParaRPr lang="en-US" sz="14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6" name="Picture 5">
          <a:extLst xmlns:a="http://schemas.openxmlformats.org/drawingml/2006/main">
            <a:ext uri="{FF2B5EF4-FFF2-40B4-BE49-F238E27FC236}">
              <a16:creationId xmlns:a16="http://schemas.microsoft.com/office/drawing/2014/main" id="{DD88F91A-88CC-0939-A802-A063E96060B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D41C974F-7724-3576-9D0C-851714649DC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32A9444B-3B31-349B-59C1-EF186D63223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B6C6249D-8DFA-40EA-8A07-8F70DAE6127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27EFB98B-6B16-4D22-90C7-08088CE2C76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648DDDA3-39FE-7EC6-7834-041BC2965AF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45BC75FD-54C3-98D4-5316-4777C92C15B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2276183E-A6A5-4C35-82BA-951FC855917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0.00567</cdr:x>
      <cdr:y>0.01471</cdr:y>
    </cdr:from>
    <cdr:to>
      <cdr:x>0.13901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12AAF5A4-C7F5-330A-0073-35F15BAF192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1847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825A4009-8E3E-92B9-8C6D-28028C66B93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0.11667</cdr:x>
      <cdr:y>0.17647</cdr:y>
    </cdr:from>
    <cdr:to>
      <cdr:x>0.225</cdr:x>
      <cdr:y>0.25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0229845-B6A4-454C-F905-59B40274C77B}"/>
            </a:ext>
          </a:extLst>
        </cdr:cNvPr>
        <cdr:cNvSpPr txBox="1"/>
      </cdr:nvSpPr>
      <cdr:spPr>
        <a:xfrm xmlns:a="http://schemas.openxmlformats.org/drawingml/2006/main">
          <a:off x="1066800" y="914400"/>
          <a:ext cx="990570" cy="3810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FEB 2020</a:t>
          </a:r>
        </a:p>
      </cdr:txBody>
    </cdr:sp>
  </cdr:relSizeAnchor>
  <cdr:relSizeAnchor xmlns:cdr="http://schemas.openxmlformats.org/drawingml/2006/chartDrawing">
    <cdr:from>
      <cdr:x>0.175</cdr:x>
      <cdr:y>0.25</cdr:y>
    </cdr:from>
    <cdr:to>
      <cdr:x>0.175</cdr:x>
      <cdr:y>0.29412</cdr:y>
    </cdr:to>
    <cdr:cxnSp macro="">
      <cdr:nvCxnSpPr>
        <cdr:cNvPr id="14" name="Straight Arrow Connector 13">
          <a:extLst xmlns:a="http://schemas.openxmlformats.org/drawingml/2006/main">
            <a:ext uri="{FF2B5EF4-FFF2-40B4-BE49-F238E27FC236}">
              <a16:creationId xmlns:a16="http://schemas.microsoft.com/office/drawing/2014/main" id="{5E1E11A8-4C00-54B0-3034-3901C441FACF}"/>
            </a:ext>
          </a:extLst>
        </cdr:cNvPr>
        <cdr:cNvCxnSpPr/>
      </cdr:nvCxnSpPr>
      <cdr:spPr>
        <a:xfrm xmlns:a="http://schemas.openxmlformats.org/drawingml/2006/main">
          <a:off x="1600200" y="1295400"/>
          <a:ext cx="0" cy="2286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120E37-A58F-4FA0-88E7-7CC82551C236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69D4FF-28A6-430E-A4DD-CA0FAC72F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2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4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74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26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10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73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67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28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58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37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9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76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95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5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1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4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98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28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1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53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0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7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0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Preliminary 2011 Forecasts 10 March 2010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A01F-2CEB-4C6F-9EC8-0FC84222E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9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2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9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6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4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2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3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6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7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8DD5-B935-464C-BBDA-AAAF1D92D76C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1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county.gov/independent/forecasting.asp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8" y="1391815"/>
            <a:ext cx="9144000" cy="7848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endParaRPr lang="en-US" sz="800" spc="200" dirty="0">
              <a:solidFill>
                <a:prstClr val="white">
                  <a:lumMod val="50000"/>
                </a:prstClr>
              </a:solidFill>
            </a:endParaRPr>
          </a:p>
          <a:p>
            <a:endParaRPr lang="en-US" sz="800" spc="200" dirty="0">
              <a:solidFill>
                <a:prstClr val="white">
                  <a:lumMod val="50000"/>
                </a:prstClr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8" name="AutoShape 8" descr="Image result for 0 and 1"/>
          <p:cNvSpPr>
            <a:spLocks noChangeAspect="1" noChangeArrowheads="1"/>
          </p:cNvSpPr>
          <p:nvPr/>
        </p:nvSpPr>
        <p:spPr bwMode="auto">
          <a:xfrm>
            <a:off x="-9530" y="0"/>
            <a:ext cx="9139675" cy="1381134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14323" y="1885060"/>
            <a:ext cx="8455025" cy="1752600"/>
          </a:xfrm>
          <a:solidFill>
            <a:schemeClr val="bg1">
              <a:lumMod val="65000"/>
            </a:schemeClr>
          </a:solidFill>
          <a:ln w="1270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br>
              <a:rPr lang="en-US" sz="3200" b="1" dirty="0"/>
            </a:br>
            <a:r>
              <a:rPr lang="en-US" sz="3100" b="1" dirty="0"/>
              <a:t>2024 King County Economic and Revenue Forecast</a:t>
            </a:r>
            <a:br>
              <a:rPr lang="en-US" sz="1600" b="1" dirty="0"/>
            </a:br>
            <a:r>
              <a:rPr lang="en-US" sz="1600" b="1" dirty="0"/>
              <a:t>Presentation to the King County Forecast Council</a:t>
            </a:r>
            <a:br>
              <a:rPr lang="en-US" sz="1600" b="1" dirty="0"/>
            </a:br>
            <a:br>
              <a:rPr lang="en-US" sz="1600" b="1" dirty="0"/>
            </a:b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0" y="1371600"/>
            <a:ext cx="0" cy="30480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144000" y="1371600"/>
            <a:ext cx="0" cy="3048001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17648" y="3256660"/>
            <a:ext cx="5651676" cy="64633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Dave Reich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Office of Economic and Financial Analysis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723" y="3256660"/>
            <a:ext cx="205422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Presented on: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July 26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, 2023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-2983" y="4591056"/>
            <a:ext cx="9162662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26" y="5860167"/>
            <a:ext cx="9137074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4598295"/>
            <a:ext cx="1522334" cy="12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58" y="4593723"/>
            <a:ext cx="1540131" cy="12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89" y="4600604"/>
            <a:ext cx="1511303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92" y="4600604"/>
            <a:ext cx="1528971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63" y="4598295"/>
            <a:ext cx="1504879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42" y="4591056"/>
            <a:ext cx="1511303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-13855" y="4591056"/>
            <a:ext cx="914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4598295"/>
            <a:ext cx="0" cy="126187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0" y="4591034"/>
            <a:ext cx="0" cy="12691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60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WA OFM released updated population estimates for 2023-KC grew by about 30K people from 2022 to 2023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272445"/>
              </p:ext>
            </p:extLst>
          </p:nvPr>
        </p:nvGraphicFramePr>
        <p:xfrm>
          <a:off x="24353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4029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02842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Employment has more than recovered from the pandemic overall…</a:t>
            </a:r>
          </a:p>
        </p:txBody>
      </p:sp>
    </p:spTree>
    <p:extLst>
      <p:ext uri="{BB962C8B-B14F-4D97-AF65-F5344CB8AC3E}">
        <p14:creationId xmlns:p14="http://schemas.microsoft.com/office/powerpoint/2010/main" val="356186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A6E66D-1E9B-40C2-8C8F-DD6435E5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8FAB58-2F45-4DD2-BAAF-B3DA41C04E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…but sectors like leisure and manufacturing are not back to pre-Covid levels.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AB2F04-F81F-47C6-A4E8-178E45F99B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69373"/>
              </p:ext>
            </p:extLst>
          </p:nvPr>
        </p:nvGraphicFramePr>
        <p:xfrm>
          <a:off x="0" y="1656761"/>
          <a:ext cx="9144000" cy="520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985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0FF45C-2955-442C-85C4-73D291C43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Local inflation fell below 5% in June, that’s improvement but housing inflation still high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1E4E18-5C8C-4DE1-B7D6-61154BD2C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162202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314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385797"/>
              </p:ext>
            </p:extLst>
          </p:nvPr>
        </p:nvGraphicFramePr>
        <p:xfrm>
          <a:off x="-6285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Single and multi-family residential permitting slowed in 2022 and 2023 so far </a:t>
            </a:r>
          </a:p>
        </p:txBody>
      </p:sp>
    </p:spTree>
    <p:extLst>
      <p:ext uri="{BB962C8B-B14F-4D97-AF65-F5344CB8AC3E}">
        <p14:creationId xmlns:p14="http://schemas.microsoft.com/office/powerpoint/2010/main" val="4137097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Cruising out of Seattle continues to be popular and has local economic impact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6F9DD42-DF7A-64CF-58B6-1DEA517939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364417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397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July 2023 Revenue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	Assumptions: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(1) 65% Confidence Level – 65% chance revenues will come in 	higher than forecasted (lower for inflation/price forecasts)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(2) All potential annexation areas are assumed to occur on 	schedule: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-North Highline 			(01-01-27)</a:t>
            </a:r>
            <a:br>
              <a:rPr lang="en-US" sz="2200" dirty="0">
                <a:latin typeface="Cambria" panose="02040503050406030204" pitchFamily="18" charset="0"/>
              </a:rPr>
            </a:br>
            <a:r>
              <a:rPr lang="en-US" sz="2200" dirty="0">
                <a:latin typeface="Cambria" panose="02040503050406030204" pitchFamily="18" charset="0"/>
              </a:rPr>
              <a:t>	-Renton West Hill			(01-01-28)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-Fairwood				(01-01-29)</a:t>
            </a:r>
            <a:br>
              <a:rPr lang="en-US" sz="2200" dirty="0">
                <a:latin typeface="Cambria" panose="02040503050406030204" pitchFamily="18" charset="0"/>
              </a:rPr>
            </a:br>
            <a:r>
              <a:rPr lang="en-US" sz="2200" dirty="0">
                <a:latin typeface="Cambria" panose="02040503050406030204" pitchFamily="18" charset="0"/>
              </a:rPr>
              <a:t>	-East Renton 				(01-01-29)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-N. Federal Way/Lakeland South 	(01-01-29)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1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Countywide Assessed Value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	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7BF04B-5041-21B9-A304-D1225A8B5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700587"/>
              </p:ext>
            </p:extLst>
          </p:nvPr>
        </p:nvGraphicFramePr>
        <p:xfrm>
          <a:off x="0" y="1676400"/>
          <a:ext cx="9144000" cy="518160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891411496"/>
                    </a:ext>
                  </a:extLst>
                </a:gridCol>
                <a:gridCol w="2444620">
                  <a:extLst>
                    <a:ext uri="{9D8B030D-6E8A-4147-A177-3AD203B41FA5}">
                      <a16:colId xmlns:a16="http://schemas.microsoft.com/office/drawing/2014/main" val="439443951"/>
                    </a:ext>
                  </a:extLst>
                </a:gridCol>
                <a:gridCol w="1268964">
                  <a:extLst>
                    <a:ext uri="{9D8B030D-6E8A-4147-A177-3AD203B41FA5}">
                      <a16:colId xmlns:a16="http://schemas.microsoft.com/office/drawing/2014/main" val="1529081400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724431675"/>
                    </a:ext>
                  </a:extLst>
                </a:gridCol>
                <a:gridCol w="2425959">
                  <a:extLst>
                    <a:ext uri="{9D8B030D-6E8A-4147-A177-3AD203B41FA5}">
                      <a16:colId xmlns:a16="http://schemas.microsoft.com/office/drawing/2014/main" val="3469512487"/>
                    </a:ext>
                  </a:extLst>
                </a:gridCol>
              </a:tblGrid>
              <a:tr h="10308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Rounded MT Bold" panose="020F0704030504030204" pitchFamily="34" charset="0"/>
                        </a:rPr>
                        <a:t>Tax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Rounded MT Bold" panose="020F0704030504030204" pitchFamily="34" charset="0"/>
                        </a:rPr>
                        <a:t>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Annual Growth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% Change from March 2023 </a:t>
                      </a:r>
                      <a:b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</a:br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% Change from </a:t>
                      </a:r>
                      <a:b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</a:br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March 2023 </a:t>
                      </a:r>
                      <a:b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</a:br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881635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$659,534,881,337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2.65%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249790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$722,527,903,972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9.55%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008549"/>
                  </a:ext>
                </a:extLst>
              </a:tr>
              <a:tr h="357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$879,895,419,279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21.78%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693712"/>
                  </a:ext>
                </a:extLst>
              </a:tr>
              <a:tr h="357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$816,274,824,796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-7.23%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-3.38%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($28,567,238,146)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469021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$842,717,113,620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3.24%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-0.46%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($3,901,435,562)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418609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$879,725,083,953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4.39%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0.31%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$2,746,005,896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89808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$922,694,847,437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4.88%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$3,518,877,291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883892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$971,167,246,678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5.25%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$3,597,924,721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37700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$1,021,884,664,691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5.22%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$3,418,663,774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50983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$1,079,786,964,485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5.67%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$7,107,708,494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94979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$1,132,789,956,127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4.91%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$7,434,116,227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274510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$1,192,901,418,471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5.31%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$9,605,884,869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79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903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New Construction Forecast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85808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1296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55891"/>
              </p:ext>
            </p:extLst>
          </p:nvPr>
        </p:nvGraphicFramePr>
        <p:xfrm>
          <a:off x="4482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Taxable sales have grown in double digits since Covid</a:t>
            </a:r>
          </a:p>
        </p:txBody>
      </p:sp>
    </p:spTree>
    <p:extLst>
      <p:ext uri="{BB962C8B-B14F-4D97-AF65-F5344CB8AC3E}">
        <p14:creationId xmlns:p14="http://schemas.microsoft.com/office/powerpoint/2010/main" val="136388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787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endParaRPr lang="en-US" sz="800" spc="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spc="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spc="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AutoShape 6" descr="Image result for 0 and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0 and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155575" y="948646"/>
            <a:ext cx="8759952" cy="544764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/>
            <a:r>
              <a:rPr lang="en-US" sz="2400" b="1" dirty="0"/>
              <a:t>Growth continues for the U.S. economy</a:t>
            </a:r>
          </a:p>
          <a:p>
            <a:pPr marL="114300"/>
            <a:r>
              <a:rPr lang="en-US" dirty="0"/>
              <a:t>	-The economy has been growing about 2% in the first half of 2023</a:t>
            </a:r>
          </a:p>
          <a:p>
            <a:pPr marL="114300"/>
            <a:r>
              <a:rPr lang="en-US" dirty="0"/>
              <a:t>	-Inflation has been trending down as the Federal Reserve raises rates</a:t>
            </a:r>
          </a:p>
          <a:p>
            <a:pPr marL="114300"/>
            <a:r>
              <a:rPr lang="en-US" dirty="0"/>
              <a:t>	-The employment market has slowed somewhat but still strong</a:t>
            </a:r>
          </a:p>
          <a:p>
            <a:pPr marL="114300"/>
            <a:r>
              <a:rPr lang="en-US" dirty="0"/>
              <a:t>	-Risks: Covid, Ukraine war, geopolitics, government shutdown</a:t>
            </a:r>
          </a:p>
          <a:p>
            <a:pPr marL="114300"/>
            <a:r>
              <a:rPr lang="en-US" sz="2400" b="1" dirty="0"/>
              <a:t>     Argument for a “soft-landing” gaining adherents    </a:t>
            </a:r>
          </a:p>
          <a:p>
            <a:pPr marL="114300"/>
            <a:r>
              <a:rPr lang="en-US" sz="2400" b="1" dirty="0"/>
              <a:t>	</a:t>
            </a:r>
            <a:r>
              <a:rPr lang="en-US" dirty="0"/>
              <a:t>-Many economists still believe we’ll see recession in next 12 months (WSJ P=54%)</a:t>
            </a:r>
          </a:p>
          <a:p>
            <a:pPr marL="114300"/>
            <a:r>
              <a:rPr lang="en-US" dirty="0"/>
              <a:t>	-Inflation is easing on rate hikes but still has a ways to go</a:t>
            </a:r>
          </a:p>
          <a:p>
            <a:pPr marL="114300"/>
            <a:r>
              <a:rPr lang="en-US" dirty="0"/>
              <a:t>	-We added 1.7M workers so far in 2023, but have seen some moderation</a:t>
            </a:r>
          </a:p>
          <a:p>
            <a:pPr marL="114300"/>
            <a:r>
              <a:rPr lang="en-US" dirty="0"/>
              <a:t>	-House prices hit a low this winter but have been increasing of late</a:t>
            </a:r>
          </a:p>
          <a:p>
            <a:pPr marL="114300"/>
            <a:r>
              <a:rPr lang="en-US" dirty="0"/>
              <a:t>	-GDP up around 2% in 2023:1H but expected to slow in 2H</a:t>
            </a:r>
          </a:p>
          <a:p>
            <a:pPr marL="114300"/>
            <a:r>
              <a:rPr lang="en-US" dirty="0"/>
              <a:t>	-2023-2024 growth will be slow, unemployment will rise, inflation will slow</a:t>
            </a:r>
          </a:p>
          <a:p>
            <a:pPr marL="457200"/>
            <a:r>
              <a:rPr lang="en-US" sz="2400" b="1" dirty="0"/>
              <a:t>KC economy should continue to grow but at a slower pace</a:t>
            </a:r>
          </a:p>
          <a:p>
            <a:pPr marL="457200"/>
            <a:r>
              <a:rPr lang="en-US" dirty="0"/>
              <a:t>	-We’ve added about 35K jobs in May 2023 relative to a year ago (U=3.2%)</a:t>
            </a:r>
          </a:p>
          <a:p>
            <a:pPr marL="457200"/>
            <a:r>
              <a:rPr lang="en-US" dirty="0"/>
              <a:t>	-Employment growth slowing, House prices have bottomed, slower taxable sales</a:t>
            </a:r>
          </a:p>
          <a:p>
            <a:pPr marL="457200"/>
            <a:r>
              <a:rPr lang="en-US" dirty="0"/>
              <a:t>	-Elevated risk of a recession which would mean even slower/negative growth</a:t>
            </a:r>
          </a:p>
          <a:p>
            <a:pPr marL="457200"/>
            <a:r>
              <a:rPr lang="en-US" dirty="0"/>
              <a:t>	-Risks/struggles remain; virus, downtown</a:t>
            </a:r>
            <a:r>
              <a:rPr lang="en-US"/>
              <a:t>, homelessness/drugs</a:t>
            </a:r>
            <a:r>
              <a:rPr lang="en-US" dirty="0"/>
              <a:t>, WFH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7975" y="717813"/>
            <a:ext cx="7663007" cy="46166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72724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2022 taxable sales growth by select city 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0" y="1676400"/>
            <a:ext cx="4572001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ambria" panose="02040503050406030204" pitchFamily="18" charset="0"/>
              </a:rPr>
              <a:t>OFM Final Population for select cities (2023)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779,200 – Seattle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154,600 – Bellevue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139,100 – Kent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107,900 – Renton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102,000 – Federal Way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>
                <a:latin typeface="Cambria" panose="02040503050406030204" pitchFamily="18" charset="0"/>
              </a:rPr>
              <a:t>96,920 – Kirkland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>
                <a:latin typeface="Cambria" panose="02040503050406030204" pitchFamily="18" charset="0"/>
              </a:rPr>
              <a:t>78,760 – Auburn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>
                <a:latin typeface="Cambria" panose="02040503050406030204" pitchFamily="18" charset="0"/>
              </a:rPr>
              <a:t>77,490 – Redmond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>
                <a:latin typeface="Cambria" panose="02040503050406030204" pitchFamily="18" charset="0"/>
              </a:rPr>
              <a:t>52,560 – Burien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>
                <a:latin typeface="Cambria" panose="02040503050406030204" pitchFamily="18" charset="0"/>
              </a:rPr>
              <a:t>31,740 – Seatac</a:t>
            </a:r>
          </a:p>
          <a:p>
            <a:pPr>
              <a:spcBef>
                <a:spcPts val="0"/>
              </a:spcBef>
            </a:pPr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513" y="6422772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Source:  WA DOR, WA OFM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974FDD2-CE5C-62E9-CDF8-145750049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908"/>
          <a:stretch/>
        </p:blipFill>
        <p:spPr>
          <a:xfrm>
            <a:off x="0" y="1675127"/>
            <a:ext cx="4571999" cy="51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54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Taxable sales continue to grow but have slowed of late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12645"/>
              </p:ext>
            </p:extLst>
          </p:nvPr>
        </p:nvGraphicFramePr>
        <p:xfrm>
          <a:off x="3928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4660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King County Taxable Sales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	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3566EA-1E45-465F-93F0-47627EDF4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59365"/>
              </p:ext>
            </p:extLst>
          </p:nvPr>
        </p:nvGraphicFramePr>
        <p:xfrm>
          <a:off x="0" y="1676400"/>
          <a:ext cx="9144000" cy="518160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3583148717"/>
                    </a:ext>
                  </a:extLst>
                </a:gridCol>
                <a:gridCol w="2444620">
                  <a:extLst>
                    <a:ext uri="{9D8B030D-6E8A-4147-A177-3AD203B41FA5}">
                      <a16:colId xmlns:a16="http://schemas.microsoft.com/office/drawing/2014/main" val="407394208"/>
                    </a:ext>
                  </a:extLst>
                </a:gridCol>
                <a:gridCol w="1268964">
                  <a:extLst>
                    <a:ext uri="{9D8B030D-6E8A-4147-A177-3AD203B41FA5}">
                      <a16:colId xmlns:a16="http://schemas.microsoft.com/office/drawing/2014/main" val="143884706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1840040840"/>
                    </a:ext>
                  </a:extLst>
                </a:gridCol>
                <a:gridCol w="2425959">
                  <a:extLst>
                    <a:ext uri="{9D8B030D-6E8A-4147-A177-3AD203B41FA5}">
                      <a16:colId xmlns:a16="http://schemas.microsoft.com/office/drawing/2014/main" val="1127666234"/>
                    </a:ext>
                  </a:extLst>
                </a:gridCol>
              </a:tblGrid>
              <a:tr h="10308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Rounded MT Bold" panose="020F0704030504030204" pitchFamily="34" charset="0"/>
                        </a:rPr>
                        <a:t>Tax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Rounded MT Bold" panose="020F0704030504030204" pitchFamily="34" charset="0"/>
                        </a:rPr>
                        <a:t>Annual Growth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% Change from March 2023 </a:t>
                      </a:r>
                      <a:b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</a:br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% Change from </a:t>
                      </a:r>
                      <a:b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</a:br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March 2023 </a:t>
                      </a:r>
                      <a:b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</a:br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6656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$82,495,306,590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16.64%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271652"/>
                  </a:ext>
                </a:extLst>
              </a:tr>
              <a:tr h="357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$91,168,764,291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10.51%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-0.03%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($31,235,709)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233218"/>
                  </a:ext>
                </a:extLst>
              </a:tr>
              <a:tr h="357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$94,126,290,132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3.24%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-0.19%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($180,824,621)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308886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$97,455,448,315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3.54%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-0.12%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($114,666,212)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436334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$101,918,036,959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4.58%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-0.53%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($544,236,307)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162333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$107,061,684,206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5.05%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-0.38%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($413,372,548)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703995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$112,148,521,330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4.75%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$58,888,477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57643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$117,250,249,952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4.55%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-0.46%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($542,592,139)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580087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$123,141,175,092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5.02%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-0.10%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($128,978,329)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400061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$128,895,567,875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4.67%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-0.20%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($261,513,188)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64717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$135,637,955,493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5.23%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$346,278,946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597425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$142,159,480,534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4.81%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$383,365,798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08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209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744051"/>
              </p:ext>
            </p:extLst>
          </p:nvPr>
        </p:nvGraphicFramePr>
        <p:xfrm>
          <a:off x="0" y="1676400"/>
          <a:ext cx="91440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2F32A477-F8B7-7F31-7036-22A28AD6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7559A1-2D9C-AAF3-327E-590B336BB3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REET revenues have been hit hard throughout KC via lower prices and reduced transactions</a:t>
            </a:r>
          </a:p>
        </p:txBody>
      </p:sp>
    </p:spTree>
    <p:extLst>
      <p:ext uri="{BB962C8B-B14F-4D97-AF65-F5344CB8AC3E}">
        <p14:creationId xmlns:p14="http://schemas.microsoft.com/office/powerpoint/2010/main" val="3519505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King County </a:t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Office of Economic and Financial Analysis</a:t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</a:b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http://www.kingcounty.gov/independent/forecasting.aspx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3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0FF45C-2955-442C-85C4-73D291C43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The Fed said they would raise rates… 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…and they did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9CF2C63-200F-243D-F77E-12322AB5C0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033848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896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The rate increases in 2022-2023 have been at a pace not seen for years.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66E8C41-ACA9-F681-E6A0-F0170A97C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451850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091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0FF45C-2955-442C-85C4-73D291C43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Job openings are still elevated but slowing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637664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880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0FF45C-2955-442C-85C4-73D291C43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Inflation has slowed significantly but core components are still elevated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DEC77E-48A0-4545-819F-C1E6A5394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249656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883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4EBF07E-105C-909C-8051-D140B509FA9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Worker misery letting up after two years of real wage decline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35C6CD-48F2-D962-29A3-A4365E95D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608892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908B6D3-3C26-D4EF-9DE1-66BC9E9BB32C}"/>
              </a:ext>
            </a:extLst>
          </p:cNvPr>
          <p:cNvSpPr txBox="1"/>
          <p:nvPr/>
        </p:nvSpPr>
        <p:spPr>
          <a:xfrm>
            <a:off x="2819400" y="424815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Pay rising faster than prices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740F8-F7B1-0BF7-EA04-1A7569911169}"/>
              </a:ext>
            </a:extLst>
          </p:cNvPr>
          <p:cNvSpPr txBox="1"/>
          <p:nvPr/>
        </p:nvSpPr>
        <p:spPr>
          <a:xfrm>
            <a:off x="5943600" y="2924830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Prices rising faster than pay</a:t>
            </a:r>
          </a:p>
        </p:txBody>
      </p:sp>
    </p:spTree>
    <p:extLst>
      <p:ext uri="{BB962C8B-B14F-4D97-AF65-F5344CB8AC3E}">
        <p14:creationId xmlns:p14="http://schemas.microsoft.com/office/powerpoint/2010/main" val="99457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In general, forecasts have improved since March, but still elevated likelihood of a recession in next 12 months.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796941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955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King County indicators showing slowing economy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437141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673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0FCEADF266B4587F37D97BC482291" ma:contentTypeVersion="13" ma:contentTypeDescription="Create a new document." ma:contentTypeScope="" ma:versionID="d3a90e2d7071afe32c93700bb9421c7a">
  <xsd:schema xmlns:xsd="http://www.w3.org/2001/XMLSchema" xmlns:xs="http://www.w3.org/2001/XMLSchema" xmlns:p="http://schemas.microsoft.com/office/2006/metadata/properties" xmlns:ns3="9c5fc2e3-71fc-4ca6-a334-136e64030543" xmlns:ns4="1ca4f890-8918-4772-9bf3-517158078d3f" targetNamespace="http://schemas.microsoft.com/office/2006/metadata/properties" ma:root="true" ma:fieldsID="faaa39e0c2ab8bb2f02f8c7391dd27ca" ns3:_="" ns4:_="">
    <xsd:import namespace="9c5fc2e3-71fc-4ca6-a334-136e64030543"/>
    <xsd:import namespace="1ca4f890-8918-4772-9bf3-517158078d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fc2e3-71fc-4ca6-a334-136e640305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4f890-8918-4772-9bf3-517158078d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c5fc2e3-71fc-4ca6-a334-136e64030543" xsi:nil="true"/>
  </documentManagement>
</p:properties>
</file>

<file path=customXml/itemProps1.xml><?xml version="1.0" encoding="utf-8"?>
<ds:datastoreItem xmlns:ds="http://schemas.openxmlformats.org/officeDocument/2006/customXml" ds:itemID="{67A1130C-7D1B-4445-978C-4857AC2B1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5fc2e3-71fc-4ca6-a334-136e64030543"/>
    <ds:schemaRef ds:uri="1ca4f890-8918-4772-9bf3-517158078d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B6FC34-3996-498B-B2A5-B957CB086C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BFA5A3-647D-4756-A6F0-CC28EB3B446E}">
  <ds:schemaRefs>
    <ds:schemaRef ds:uri="1ca4f890-8918-4772-9bf3-517158078d3f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9c5fc2e3-71fc-4ca6-a334-136e6403054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20451</TotalTime>
  <Words>1555</Words>
  <Application>Microsoft Office PowerPoint</Application>
  <PresentationFormat>On-screen Show (4:3)</PresentationFormat>
  <Paragraphs>469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Rounded MT Bold</vt:lpstr>
      <vt:lpstr>Calibri</vt:lpstr>
      <vt:lpstr>Cambria</vt:lpstr>
      <vt:lpstr>Office Theme</vt:lpstr>
      <vt:lpstr>. 2024 King County Economic and Revenue Forecast Presentation to the King County Forecast Council  </vt:lpstr>
      <vt:lpstr>PowerPoint Presentation</vt:lpstr>
      <vt:lpstr>PowerPoint Presentation</vt:lpstr>
      <vt:lpstr>The rate increases in 2022-2023 have been at a pace not seen for years.</vt:lpstr>
      <vt:lpstr>PowerPoint Presentation</vt:lpstr>
      <vt:lpstr>PowerPoint Presentation</vt:lpstr>
      <vt:lpstr>PowerPoint Presentation</vt:lpstr>
      <vt:lpstr>In general, forecasts have improved since March, but still elevated likelihood of a recession in next 12 months.</vt:lpstr>
      <vt:lpstr>King County indicators showing slowing economy</vt:lpstr>
      <vt:lpstr>WA OFM released updated population estimates for 2023-KC grew by about 30K people from 2022 to 2023</vt:lpstr>
      <vt:lpstr>Employment has more than recovered from the pandemic overall…</vt:lpstr>
      <vt:lpstr>PowerPoint Presentation</vt:lpstr>
      <vt:lpstr>PowerPoint Presentation</vt:lpstr>
      <vt:lpstr>Single and multi-family residential permitting slowed in 2022 and 2023 so far </vt:lpstr>
      <vt:lpstr>Cruising out of Seattle continues to be popular and has local economic impact</vt:lpstr>
      <vt:lpstr>July 2023 Revenue Forecasts</vt:lpstr>
      <vt:lpstr>Countywide Assessed Value Forecast</vt:lpstr>
      <vt:lpstr>New Construction Forecast</vt:lpstr>
      <vt:lpstr>Taxable sales have grown in double digits since Covid</vt:lpstr>
      <vt:lpstr>2022 taxable sales growth by select city </vt:lpstr>
      <vt:lpstr>Taxable sales continue to grow but have slowed of late</vt:lpstr>
      <vt:lpstr>King County Taxable Sales Forecast</vt:lpstr>
      <vt:lpstr>PowerPoint Presentation</vt:lpstr>
      <vt:lpstr>King County  Office of Economic and Financial Analysis  http://www.kingcounty.gov/independent/forecasting.aspx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2023 Forecast Presentation</dc:title>
  <dc:creator>Cacallori, Anthony</dc:creator>
  <cp:lastModifiedBy>Reich, David</cp:lastModifiedBy>
  <cp:revision>870</cp:revision>
  <cp:lastPrinted>2023-07-19T13:48:35Z</cp:lastPrinted>
  <dcterms:created xsi:type="dcterms:W3CDTF">2020-05-11T23:38:28Z</dcterms:created>
  <dcterms:modified xsi:type="dcterms:W3CDTF">2023-07-26T14:20:44Z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0x0101007630FCEADF266B4587F37D97BC482291</vt:lpwstr>
  </property>
</Properties>
</file>